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009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16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612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0758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82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359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66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657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96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538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758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70D96-8F09-428A-9FA2-8DA4819B0279}" type="datetimeFigureOut">
              <a:rPr lang="cs-CZ" smtClean="0"/>
              <a:t>21.11.2018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1475F-5A6C-45F9-A949-AC140087C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93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B36C52-0240-45A0-AA67-46690304C1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999" y="1848206"/>
            <a:ext cx="7506051" cy="1679573"/>
          </a:xfrm>
        </p:spPr>
        <p:txBody>
          <a:bodyPr>
            <a:normAutofit/>
          </a:bodyPr>
          <a:lstStyle/>
          <a:p>
            <a:r>
              <a:rPr lang="cs-CZ" sz="2900" b="1" dirty="0">
                <a:latin typeface="+mn-lt"/>
              </a:rPr>
              <a:t>PARTNERSTVÍ A AKTIVNÍ INSTITUCIONÁLNÍ SÍTĚ CYRILOMETODĚJSKÉ STEZKY V MORAVSKO-SLOVENSKÉM PŘÍHRANIČÍ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2BDD1E0A-6BFF-489C-8361-805C84399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1596" y="3842157"/>
            <a:ext cx="6861387" cy="1067265"/>
          </a:xfrm>
        </p:spPr>
        <p:txBody>
          <a:bodyPr>
            <a:normAutofit/>
          </a:bodyPr>
          <a:lstStyle/>
          <a:p>
            <a:r>
              <a:rPr lang="cs-CZ" b="1" dirty="0"/>
              <a:t>Kulatý stůl, Velehrad</a:t>
            </a:r>
          </a:p>
          <a:p>
            <a:r>
              <a:rPr lang="cs-CZ" b="1" dirty="0"/>
              <a:t>21. listopadu 2018</a:t>
            </a:r>
          </a:p>
        </p:txBody>
      </p:sp>
      <p:sp>
        <p:nvSpPr>
          <p:cNvPr id="34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440464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3379" y="0"/>
            <a:ext cx="532062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Freeform: Shape 25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12290" y="4682920"/>
            <a:ext cx="3392097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37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00107" y="4682920"/>
            <a:ext cx="4443893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5335901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24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87F59B1-5309-44C2-A066-10EAB55A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cs-CZ" dirty="0"/>
              <a:t>Program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2566122-B098-449F-ACEB-686F3F729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100" dirty="0"/>
              <a:t>10:00 zahájení kulatého stolu</a:t>
            </a:r>
          </a:p>
          <a:p>
            <a:pPr marL="0" indent="0">
              <a:buNone/>
            </a:pPr>
            <a:r>
              <a:rPr lang="cs-CZ" sz="2100" b="1" dirty="0"/>
              <a:t>Mgr. Aleš </a:t>
            </a:r>
            <a:r>
              <a:rPr lang="cs-CZ" sz="2100" b="1" dirty="0" err="1"/>
              <a:t>Mergental</a:t>
            </a:r>
            <a:r>
              <a:rPr lang="cs-CZ" sz="2100" b="1" dirty="0"/>
              <a:t>,</a:t>
            </a:r>
            <a:r>
              <a:rPr lang="cs-CZ" sz="2100" dirty="0"/>
              <a:t> starosta obce Velehrad</a:t>
            </a:r>
          </a:p>
          <a:p>
            <a:r>
              <a:rPr lang="cs-CZ" sz="2100" dirty="0"/>
              <a:t>Úvodní zdravice</a:t>
            </a:r>
          </a:p>
          <a:p>
            <a:pPr marL="0" indent="0">
              <a:buNone/>
            </a:pPr>
            <a:r>
              <a:rPr lang="cs-CZ" sz="2100" b="1" dirty="0"/>
              <a:t>Ing. Zdeněk Urbanovský,</a:t>
            </a:r>
            <a:r>
              <a:rPr lang="cs-CZ" sz="2100" dirty="0"/>
              <a:t> marketingový specialista, CCR VM</a:t>
            </a:r>
          </a:p>
          <a:p>
            <a:r>
              <a:rPr lang="cs-CZ" sz="2100" dirty="0"/>
              <a:t>Představení projektu „Cyril a Metoděj, autentický příběh naší země“</a:t>
            </a:r>
          </a:p>
          <a:p>
            <a:pPr marL="0" indent="0">
              <a:buNone/>
            </a:pPr>
            <a:r>
              <a:rPr lang="cs-CZ" sz="2100" b="1" dirty="0"/>
              <a:t>Ing. Martina Janochová,</a:t>
            </a:r>
            <a:r>
              <a:rPr lang="cs-CZ" sz="2100" dirty="0"/>
              <a:t> ředitelka, Evropská kulturní stezka sv. Cyrila a Metoděje, </a:t>
            </a:r>
            <a:r>
              <a:rPr lang="cs-CZ" sz="2100" dirty="0" err="1"/>
              <a:t>z.s.p.o</a:t>
            </a:r>
            <a:r>
              <a:rPr lang="cs-CZ" sz="2100" dirty="0"/>
              <a:t>., I</a:t>
            </a:r>
            <a:r>
              <a:rPr lang="cs-CZ" sz="2100" b="1" dirty="0"/>
              <a:t>ng. Martin Peterka,</a:t>
            </a:r>
            <a:r>
              <a:rPr lang="cs-CZ" sz="2100" dirty="0"/>
              <a:t> projektový manažer</a:t>
            </a:r>
          </a:p>
          <a:p>
            <a:r>
              <a:rPr lang="cs-CZ" sz="2100" dirty="0"/>
              <a:t>Představení projektu „Partnerství a aktivní institucionální sítě cyrilometodějské stezky v moravsko-slovenském příhraničí“</a:t>
            </a:r>
          </a:p>
          <a:p>
            <a:endParaRPr lang="cs-CZ" sz="2100" dirty="0"/>
          </a:p>
        </p:txBody>
      </p:sp>
    </p:spTree>
    <p:extLst>
      <p:ext uri="{BB962C8B-B14F-4D97-AF65-F5344CB8AC3E}">
        <p14:creationId xmlns:p14="http://schemas.microsoft.com/office/powerpoint/2010/main" val="1149091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926BB8-69A7-4B29-9AED-102D03E91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cs-CZ" dirty="0"/>
              <a:t>Program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13F319-A715-423E-8F7D-269C9B20C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900" b="1"/>
              <a:t>Mgr. Aleš Mergental,</a:t>
            </a:r>
            <a:r>
              <a:rPr lang="cs-CZ" sz="1900"/>
              <a:t> starosta obce Velehrad</a:t>
            </a:r>
          </a:p>
          <a:p>
            <a:r>
              <a:rPr lang="cs-CZ" sz="1900"/>
              <a:t>Velehrad vícerozměrný </a:t>
            </a:r>
          </a:p>
          <a:p>
            <a:pPr marL="0" indent="0">
              <a:buNone/>
            </a:pPr>
            <a:r>
              <a:rPr lang="cs-CZ" sz="1900" b="1"/>
              <a:t>RNDr. Ivan Marek,</a:t>
            </a:r>
            <a:r>
              <a:rPr lang="cs-CZ" sz="1900"/>
              <a:t> ředitel m-ARK Marketing a reklama, s.r.o.</a:t>
            </a:r>
          </a:p>
          <a:p>
            <a:r>
              <a:rPr lang="cs-CZ" sz="1900"/>
              <a:t>Kulturní stezky v zahraničí – příklady dobré praxe</a:t>
            </a:r>
          </a:p>
          <a:p>
            <a:pPr marL="0" indent="0">
              <a:buNone/>
            </a:pPr>
            <a:r>
              <a:rPr lang="cs-CZ" sz="1900" b="1"/>
              <a:t>Miroslav Kovářík,</a:t>
            </a:r>
            <a:r>
              <a:rPr lang="cs-CZ" sz="1900"/>
              <a:t> starosta obce Modrá</a:t>
            </a:r>
          </a:p>
          <a:p>
            <a:r>
              <a:rPr lang="cs-CZ" sz="1900"/>
              <a:t>Analýza současného stavu na území MAS Buchlov</a:t>
            </a:r>
          </a:p>
          <a:p>
            <a:pPr marL="0" indent="0">
              <a:buNone/>
            </a:pPr>
            <a:r>
              <a:rPr lang="cs-CZ" sz="1900" b="1"/>
              <a:t>RNDr. Ivan Marek</a:t>
            </a:r>
            <a:r>
              <a:rPr lang="cs-CZ" sz="1900"/>
              <a:t>, ředitel m-ARK Marketing a reklama, s.r.o., </a:t>
            </a:r>
            <a:r>
              <a:rPr lang="cs-CZ" sz="1900" b="1"/>
              <a:t>Miroslav Kovářík,</a:t>
            </a:r>
            <a:r>
              <a:rPr lang="cs-CZ" sz="1900"/>
              <a:t> starosta obce Modrá</a:t>
            </a:r>
          </a:p>
          <a:p>
            <a:r>
              <a:rPr lang="cs-CZ" sz="1900"/>
              <a:t>Kam chceme směřovat – návrh záměru</a:t>
            </a:r>
          </a:p>
          <a:p>
            <a:r>
              <a:rPr lang="cs-CZ" sz="1900" b="1"/>
              <a:t>Diskuze</a:t>
            </a:r>
            <a:endParaRPr lang="cs-CZ" sz="1900"/>
          </a:p>
          <a:p>
            <a:endParaRPr lang="cs-CZ" sz="1900"/>
          </a:p>
          <a:p>
            <a:endParaRPr lang="cs-CZ" sz="1900"/>
          </a:p>
        </p:txBody>
      </p:sp>
    </p:spTree>
    <p:extLst>
      <p:ext uri="{BB962C8B-B14F-4D97-AF65-F5344CB8AC3E}">
        <p14:creationId xmlns:p14="http://schemas.microsoft.com/office/powerpoint/2010/main" val="14133305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131</Words>
  <Application>Microsoft Office PowerPoint</Application>
  <PresentationFormat>Předvádění na obrazovce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PARTNERSTVÍ A AKTIVNÍ INSTITUCIONÁLNÍ SÍTĚ CYRILOMETODĚJSKÉ STEZKY V MORAVSKO-SLOVENSKÉM PŘÍHRANIČÍ</vt:lpstr>
      <vt:lpstr>Program</vt:lpstr>
      <vt:lpstr>Program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PARTNERSTVÍ A AKTIVNÍ INSTITUCIONÁLNÍ SÍTĚ CYRILOMETODĚJSKÉ STEZKY V MORAVSKO-SLOVENSKÉM PŘÍHRANIČÍ</dc:title>
  <dc:creator>Zdeněk Urbanovský</dc:creator>
  <cp:lastModifiedBy>Zdeněk Urbanovský</cp:lastModifiedBy>
  <cp:revision>2</cp:revision>
  <dcterms:created xsi:type="dcterms:W3CDTF">2018-11-20T14:39:22Z</dcterms:created>
  <dcterms:modified xsi:type="dcterms:W3CDTF">2018-11-21T06:33:53Z</dcterms:modified>
</cp:coreProperties>
</file>