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217AF-2831-4B35-A4C4-E79ED9F9D67E}" type="datetimeFigureOut">
              <a:rPr lang="cs-CZ" smtClean="0"/>
              <a:t>02.09.2019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89EA-D8AC-4FEC-921B-819FEA84048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renat\Desktop\Dokumenty\Práce\Projekty\MAS Buchlov\CMS projekt\Prezentace\Muzika Cordi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renat\Desktop\Dokumenty\Práce\Projekty\MAS Buchlov\CMS projekt\Prezentace\Muzika Cordi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renat\Desktop\Dokumenty\Práce\Projekty\MAS Buchlov\CMS projekt\Prezentace\Muzika Cordi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C:\Users\renat\Desktop\Dokumenty\Práce\Projekty\MAS Buchlov\CMS projekt\Prezentace\Muzika Cordi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renat\Desktop\Dokumenty\Práce\Projekty\MAS Buchlov\CMS projekt\Prezentace\Muzika Cordi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 descr="C:\Users\renat\Desktop\Dokumenty\Práce\Projekty\MAS Buchlov\CMS projekt\Prezentace\Muzika Cordi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enat\Desktop\Dokumenty\Práce\Projekty\MAS Buchlov\CMS projekt\Prezentace\Muzika Cordi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enat\Desktop\Dokumenty\Práce\Projekty\MAS Buchlov\CMS projekt\Prezentace\Muzika Cordi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0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enat\Desktop\Dokumenty\Práce\Projekty\MAS Buchlov\CMS projekt\Prezentace\Muzika Cordi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renat\Desktop\Dokumenty\Práce\Projekty\MAS Buchlov\CMS projekt\Prezentace\Muzika Cordi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enat\Desktop\Dokumenty\Práce\Projekty\MAS Buchlov\CMS projekt\Prezentace\Muzika Cordi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renat\Desktop\Dokumenty\Práce\Projekty\MAS Buchlov\CMS projekt\Prezentace\Muzika Cordi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renat\Desktop\Dokumenty\Práce\Projekty\MAS Buchlov\CMS projekt\Prezentace\Muzika Cordi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renat\Desktop\Dokumenty\Práce\Projekty\MAS Buchlov\CMS projekt\Prezentace\Muzika Cordi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Předvádění na obrazovce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Renáta Polišenská</dc:creator>
  <cp:lastModifiedBy>Renáta Polišenská</cp:lastModifiedBy>
  <cp:revision>1</cp:revision>
  <dcterms:created xsi:type="dcterms:W3CDTF">2019-09-02T15:11:40Z</dcterms:created>
  <dcterms:modified xsi:type="dcterms:W3CDTF">2019-09-02T15:15:23Z</dcterms:modified>
</cp:coreProperties>
</file>