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34"/>
  </p:notesMasterIdLst>
  <p:sldIdLst>
    <p:sldId id="280" r:id="rId3"/>
    <p:sldId id="293" r:id="rId4"/>
    <p:sldId id="294" r:id="rId5"/>
    <p:sldId id="311" r:id="rId6"/>
    <p:sldId id="295" r:id="rId7"/>
    <p:sldId id="310" r:id="rId8"/>
    <p:sldId id="306" r:id="rId9"/>
    <p:sldId id="303" r:id="rId10"/>
    <p:sldId id="322" r:id="rId11"/>
    <p:sldId id="304" r:id="rId12"/>
    <p:sldId id="317" r:id="rId13"/>
    <p:sldId id="328" r:id="rId14"/>
    <p:sldId id="323" r:id="rId15"/>
    <p:sldId id="324" r:id="rId16"/>
    <p:sldId id="326" r:id="rId17"/>
    <p:sldId id="327" r:id="rId18"/>
    <p:sldId id="297" r:id="rId19"/>
    <p:sldId id="296" r:id="rId20"/>
    <p:sldId id="309" r:id="rId21"/>
    <p:sldId id="298" r:id="rId22"/>
    <p:sldId id="325" r:id="rId23"/>
    <p:sldId id="312" r:id="rId24"/>
    <p:sldId id="318" r:id="rId25"/>
    <p:sldId id="319" r:id="rId26"/>
    <p:sldId id="329" r:id="rId27"/>
    <p:sldId id="330" r:id="rId28"/>
    <p:sldId id="321" r:id="rId29"/>
    <p:sldId id="315" r:id="rId30"/>
    <p:sldId id="313" r:id="rId31"/>
    <p:sldId id="320" r:id="rId32"/>
    <p:sldId id="285" r:id="rId3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8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89202" autoAdjust="0"/>
  </p:normalViewPr>
  <p:slideViewPr>
    <p:cSldViewPr showGuides="1">
      <p:cViewPr varScale="1">
        <p:scale>
          <a:sx n="89" d="100"/>
          <a:sy n="89" d="100"/>
        </p:scale>
        <p:origin x="1777" y="82"/>
      </p:cViewPr>
      <p:guideLst>
        <p:guide orient="horz" pos="398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2AB4670-3740-4E97-AD6A-F4AC465C90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1016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68AE30-1BBD-47EE-8291-944C7859A7B9}" type="slidenum">
              <a:rPr lang="cs-CZ" altLang="cs-CZ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cs-CZ" altLang="cs-CZ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6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http://www.velehradinfo.cz/o-velehradu/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B4670-3740-4E97-AD6A-F4AC465C9095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473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1929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B4670-3740-4E97-AD6A-F4AC465C9095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14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1420-30 madona s jahodami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B4670-3740-4E97-AD6A-F4AC465C9095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3700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pol. 17. sto </a:t>
            </a:r>
            <a:r>
              <a:rPr lang="cs-CZ" dirty="0" err="1" smtClean="0"/>
              <a:t>Seghers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laxenburg</a:t>
            </a:r>
            <a:r>
              <a:rPr lang="cs-CZ" baseline="0" dirty="0" smtClean="0"/>
              <a:t> madona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AB4670-3740-4E97-AD6A-F4AC465C9095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20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6FC28F-AD3B-4C32-98BC-057DE7C5A197}" type="slidenum">
              <a:rPr lang="cs-CZ" altLang="cs-CZ" smtClean="0"/>
              <a:pPr/>
              <a:t>31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4620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7"/>
          <p:cNvCxnSpPr/>
          <p:nvPr userDrawn="1"/>
        </p:nvCxnSpPr>
        <p:spPr>
          <a:xfrm>
            <a:off x="1808163" y="4637088"/>
            <a:ext cx="2366962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/>
          <p:nvPr userDrawn="1"/>
        </p:nvSpPr>
        <p:spPr>
          <a:xfrm>
            <a:off x="1301750" y="2265363"/>
            <a:ext cx="261938" cy="263525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6" name="Straight Connector 6"/>
          <p:cNvCxnSpPr/>
          <p:nvPr userDrawn="1"/>
        </p:nvCxnSpPr>
        <p:spPr>
          <a:xfrm>
            <a:off x="0" y="1331913"/>
            <a:ext cx="9144000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65125"/>
            <a:ext cx="22574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08213" y="4737993"/>
            <a:ext cx="5823510" cy="61961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b="0"/>
            </a:lvl1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808213" y="2135735"/>
            <a:ext cx="6737271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459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85F12-780B-4B55-9A99-360F956C07C1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C82A56-20B4-4810-BDF0-37EA7477A8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21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D32F1-935F-4865-B99B-A4579D5854B9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9AB4D9-0C55-4408-9F60-A9E94B3472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337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3157-D06E-46A0-9E75-31F32576C817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E19BF-6B8E-4020-A136-8B3D366A9B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8802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600A-33DC-440D-B68B-DD2CB2442B00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8789C0-52AD-470B-905F-2B1183C126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760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C9CD5-6861-4E9A-B9DD-BC34CA6EC1C1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DF2C6A-2288-4401-B39F-7F004A8C09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833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C2B-9AF7-4565-BF03-5EDB06C835AA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5C4798-F077-408A-A38A-AC51180BB1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8576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92D83-8636-4157-80CC-2C3A9C890872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C90AB8-9E3F-4BA7-8732-6F7F1D6FC6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29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0C75E-9861-43A3-B3F7-F6F3912E3892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C59B19-C6AD-4FF9-B175-7B08169980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6131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35172-ACA2-49F2-B669-49BFEA1B6A38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A08C85-006B-4C7F-B21D-5F132BFEB6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186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363E1-CE7E-4E2E-9283-636B543D439F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3C1499-E552-4862-A352-7F070C9F26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0055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8"/>
          <p:cNvCxnSpPr/>
          <p:nvPr userDrawn="1"/>
        </p:nvCxnSpPr>
        <p:spPr>
          <a:xfrm>
            <a:off x="-7938" y="6288088"/>
            <a:ext cx="9144001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225" y="1350594"/>
            <a:ext cx="5347147" cy="444834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952273" y="1399653"/>
            <a:ext cx="2763837" cy="43992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963" y="6457950"/>
            <a:ext cx="8164512" cy="2460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cs-CZ"/>
              <a:t>Mgr. Cydlina Radbuzová l 12. ledna 2017 Tento text se dá editovat jako zápatí. Dle verze programu najdete tuto funkci na kartě Vložení, část 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522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8"/>
          <p:cNvCxnSpPr/>
          <p:nvPr userDrawn="1"/>
        </p:nvCxnSpPr>
        <p:spPr>
          <a:xfrm>
            <a:off x="1404938" y="3849688"/>
            <a:ext cx="3192462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3"/>
          <p:cNvSpPr/>
          <p:nvPr userDrawn="1"/>
        </p:nvSpPr>
        <p:spPr>
          <a:xfrm>
            <a:off x="1065213" y="4105275"/>
            <a:ext cx="130175" cy="141288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1"/>
          </p:nvPr>
        </p:nvSpPr>
        <p:spPr>
          <a:xfrm>
            <a:off x="1405468" y="5578820"/>
            <a:ext cx="3695326" cy="3408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b="0">
                <a:latin typeface="+mn-lt"/>
              </a:defRPr>
            </a:lvl1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1405468" y="4039588"/>
            <a:ext cx="4711700" cy="276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lvl="0"/>
            <a:r>
              <a:rPr lang="cs-CZ" noProof="0" dirty="0" smtClean="0"/>
              <a:t>Klepnutím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405468" y="4367536"/>
            <a:ext cx="4711700" cy="12112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cs-CZ" noProof="0" dirty="0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3863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1"/>
          <p:cNvCxnSpPr/>
          <p:nvPr userDrawn="1"/>
        </p:nvCxnSpPr>
        <p:spPr>
          <a:xfrm>
            <a:off x="-7938" y="6288088"/>
            <a:ext cx="9144001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226" y="1507068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0"/>
          </p:nvPr>
        </p:nvSpPr>
        <p:spPr>
          <a:xfrm>
            <a:off x="4665133" y="1507068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1225" y="331259"/>
            <a:ext cx="6628688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61963" y="6457950"/>
            <a:ext cx="8164512" cy="2460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cs-CZ"/>
              <a:t>Mgr. Cydlina Radbuzová l 12. ledna 2017 Tento text se dá editovat jako zápatí. Dle verze programu najdete tuto funkci na kartě Vložení, část 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62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8"/>
          <p:cNvCxnSpPr/>
          <p:nvPr userDrawn="1"/>
        </p:nvCxnSpPr>
        <p:spPr>
          <a:xfrm>
            <a:off x="-7938" y="6288088"/>
            <a:ext cx="9144001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226" y="1905002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tabLst/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0"/>
          </p:nvPr>
        </p:nvSpPr>
        <p:spPr>
          <a:xfrm>
            <a:off x="4665133" y="1905002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1225" y="944224"/>
            <a:ext cx="6615435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61963" y="6457950"/>
            <a:ext cx="8164512" cy="2460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cs-CZ"/>
              <a:t>Mgr. Cydlina Radbuzová l 12. ledna 2017 Tento text se dá editovat jako zápatí. Dle verze programu najdete tuto funkci na kartě Vložení, část 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56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1"/>
          <p:cNvCxnSpPr/>
          <p:nvPr userDrawn="1"/>
        </p:nvCxnSpPr>
        <p:spPr>
          <a:xfrm>
            <a:off x="-7938" y="6288088"/>
            <a:ext cx="9144001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1225" y="331259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1963" y="6457950"/>
            <a:ext cx="8164512" cy="2460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cs-CZ"/>
              <a:t>Mgr. Cydlina Radbuzová l 12. ledna 2017 Tento text se dá editovat jako zápatí. Dle verze programu najdete tuto funkci na kartě Vložení, část 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953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1"/>
          <p:cNvCxnSpPr/>
          <p:nvPr userDrawn="1"/>
        </p:nvCxnSpPr>
        <p:spPr>
          <a:xfrm>
            <a:off x="-7938" y="6288088"/>
            <a:ext cx="9144001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1225" y="331259"/>
            <a:ext cx="6615435" cy="428054"/>
          </a:xfrm>
          <a:prstGeom prst="rect">
            <a:avLst/>
          </a:prstGeom>
        </p:spPr>
        <p:txBody>
          <a:bodyPr lIns="0" rIns="0"/>
          <a:lstStyle>
            <a:lvl1pPr>
              <a:defRPr sz="24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61225" y="1350594"/>
            <a:ext cx="8254885" cy="4448344"/>
          </a:xfrm>
          <a:prstGeom prst="rect">
            <a:avLst/>
          </a:prstGeom>
        </p:spPr>
        <p:txBody>
          <a:bodyPr lIns="0" r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6700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1963" y="6457950"/>
            <a:ext cx="8164512" cy="2460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cs-CZ"/>
              <a:t>Mgr. Cydlina Radbuzová l 12. ledna 2017 Tento text se dá editovat jako zápatí. Dle verze programu najdete tuto funkci na kartě Vložení, část 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27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1"/>
          <p:cNvCxnSpPr/>
          <p:nvPr userDrawn="1"/>
        </p:nvCxnSpPr>
        <p:spPr>
          <a:xfrm>
            <a:off x="-7938" y="6288088"/>
            <a:ext cx="9144001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61225" y="1642534"/>
            <a:ext cx="8254885" cy="415640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461225" y="944224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61963" y="6457950"/>
            <a:ext cx="8164512" cy="2460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cs-CZ"/>
              <a:t>Mgr. Cydlina Radbuzová l 12. ledna 2017 Tento text se dá editovat jako zápatí. Dle verze programu najdete tuto funkci na kartě Vložení, část Text.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519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/>
          <p:nvPr userDrawn="1"/>
        </p:nvCxnSpPr>
        <p:spPr>
          <a:xfrm>
            <a:off x="0" y="79375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93688"/>
            <a:ext cx="11906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8"/>
          <p:cNvCxnSpPr/>
          <p:nvPr userDrawn="1"/>
        </p:nvCxnSpPr>
        <p:spPr>
          <a:xfrm>
            <a:off x="1404938" y="3849688"/>
            <a:ext cx="3192462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3"/>
          <p:cNvSpPr/>
          <p:nvPr userDrawn="1"/>
        </p:nvSpPr>
        <p:spPr>
          <a:xfrm>
            <a:off x="1065213" y="4105275"/>
            <a:ext cx="130175" cy="141288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1"/>
          </p:nvPr>
        </p:nvSpPr>
        <p:spPr>
          <a:xfrm>
            <a:off x="1405468" y="5578820"/>
            <a:ext cx="3695326" cy="3408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b="0">
                <a:latin typeface="+mn-lt"/>
              </a:defRPr>
            </a:lvl1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1405468" y="4039588"/>
            <a:ext cx="4711700" cy="276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lvl="0"/>
            <a:r>
              <a:rPr lang="cs-CZ" noProof="0" dirty="0" smtClean="0"/>
              <a:t>Klepnutím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405468" y="4367536"/>
            <a:ext cx="4711700" cy="12112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cs-CZ" noProof="0" dirty="0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8008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FF35-2EC1-4FC5-B536-C132E8B542DB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54770B-C514-4B5A-97CA-631DE83252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169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cs-CZ" sz="3500" b="1" kern="1200" dirty="0">
          <a:solidFill>
            <a:schemeClr val="tx1"/>
          </a:solidFill>
          <a:latin typeface="+mn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en-US" altLang="cs-CZ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Upravte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318FC9-398F-465C-8C81-125CBD5CB070}" type="datetimeFigureOut">
              <a:rPr lang="cs-CZ"/>
              <a:pPr>
                <a:defRPr/>
              </a:pPr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4EC0E6-05A9-45FD-B322-6F3CD47E35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4714" y="1341438"/>
            <a:ext cx="9180513" cy="496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5603" name="Podnadpis 8"/>
          <p:cNvSpPr>
            <a:spLocks noGrp="1"/>
          </p:cNvSpPr>
          <p:nvPr>
            <p:ph type="subTitle" idx="1"/>
          </p:nvPr>
        </p:nvSpPr>
        <p:spPr bwMode="auto">
          <a:xfrm>
            <a:off x="1219200" y="2700338"/>
            <a:ext cx="582295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altLang="cs-CZ" b="1" dirty="0" smtClean="0"/>
              <a:t>Ing. Michaela Letá</a:t>
            </a:r>
          </a:p>
          <a:p>
            <a:pPr eaLnBrk="1" hangingPunct="1"/>
            <a:endParaRPr altLang="cs-CZ" b="1" dirty="0" smtClean="0"/>
          </a:p>
        </p:txBody>
      </p:sp>
      <p:sp>
        <p:nvSpPr>
          <p:cNvPr id="25604" name="Nadpis 7"/>
          <p:cNvSpPr>
            <a:spLocks noGrp="1"/>
          </p:cNvSpPr>
          <p:nvPr>
            <p:ph type="title"/>
          </p:nvPr>
        </p:nvSpPr>
        <p:spPr bwMode="auto">
          <a:xfrm>
            <a:off x="1116013" y="1989138"/>
            <a:ext cx="7416800" cy="59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2800" dirty="0" smtClean="0"/>
              <a:t>ZAHRADA MORAVY, chórové lavice na Velehradě</a:t>
            </a:r>
            <a:endParaRPr altLang="cs-CZ" dirty="0" smtClean="0"/>
          </a:p>
        </p:txBody>
      </p:sp>
      <p:sp>
        <p:nvSpPr>
          <p:cNvPr id="3" name="Obdélník 2"/>
          <p:cNvSpPr>
            <a:spLocks/>
          </p:cNvSpPr>
          <p:nvPr/>
        </p:nvSpPr>
        <p:spPr>
          <a:xfrm>
            <a:off x="611188" y="2130425"/>
            <a:ext cx="252412" cy="25241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11188" y="3141663"/>
            <a:ext cx="2376487" cy="365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5114"/>
            <a:ext cx="9144000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9"/>
    </mc:Choice>
    <mc:Fallback xmlns="">
      <p:transition spd="slow" advTm="397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33692" cy="6858000"/>
          </a:xfrm>
          <a:prstGeom prst="rect">
            <a:avLst/>
          </a:prstGeom>
        </p:spPr>
      </p:pic>
      <p:pic>
        <p:nvPicPr>
          <p:cNvPr id="4" name="Obrázek 38" descr="97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9"/>
          <a:stretch>
            <a:fillRect/>
          </a:stretch>
        </p:blipFill>
        <p:spPr bwMode="auto">
          <a:xfrm>
            <a:off x="4713067" y="3352800"/>
            <a:ext cx="4435052" cy="384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92" y="820738"/>
            <a:ext cx="3357708" cy="343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0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59080"/>
            <a:ext cx="8778240" cy="6339840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2374915">
            <a:off x="2724810" y="21735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7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35" y="0"/>
            <a:ext cx="3814661" cy="49632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62105"/>
            <a:ext cx="5867400" cy="44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07848"/>
            <a:ext cx="8778240" cy="6242304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2374915">
            <a:off x="2724810" y="2478346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0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3" y="0"/>
            <a:ext cx="3995777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2302"/>
            <a:ext cx="4191000" cy="6847319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2374915">
            <a:off x="5466691" y="7257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9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55773" y="1142999"/>
            <a:ext cx="6858000" cy="4572000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 rot="2374915">
            <a:off x="591211" y="2732083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2374915">
            <a:off x="5163210" y="4154746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24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8808"/>
            <a:ext cx="8778240" cy="6120384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2374915">
            <a:off x="2801012" y="23259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4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8808"/>
            <a:ext cx="8778240" cy="6120384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2374915">
            <a:off x="1429410" y="24021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7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158463" cy="68497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61762"/>
            <a:ext cx="4191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4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56852" y="1595052"/>
            <a:ext cx="6085703" cy="457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810000" y="1600200"/>
            <a:ext cx="6096000" cy="4572000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2374915">
            <a:off x="972210" y="49167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 rot="2374915">
            <a:off x="5315609" y="17925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5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47472"/>
            <a:ext cx="8778240" cy="6163056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2374915">
            <a:off x="3105810" y="2325946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4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znam odrůd jablek - Wikiwand"/>
          <p:cNvSpPr>
            <a:spLocks noChangeAspect="1" noChangeArrowheads="1"/>
          </p:cNvSpPr>
          <p:nvPr/>
        </p:nvSpPr>
        <p:spPr bwMode="auto">
          <a:xfrm>
            <a:off x="155575" y="-830263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6" y="0"/>
            <a:ext cx="92456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znam odrůd jablek - Wikiwand"/>
          <p:cNvSpPr>
            <a:spLocks noChangeAspect="1" noChangeArrowheads="1"/>
          </p:cNvSpPr>
          <p:nvPr/>
        </p:nvSpPr>
        <p:spPr bwMode="auto">
          <a:xfrm>
            <a:off x="155575" y="-830263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838200"/>
            <a:ext cx="4572000" cy="6019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838200"/>
            <a:ext cx="4648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07848"/>
            <a:ext cx="8778240" cy="6242304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2374915">
            <a:off x="1505610" y="2703254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2374915">
            <a:off x="5224171" y="2402146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6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4838" y="838201"/>
            <a:ext cx="4724400" cy="60760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567" y="838200"/>
            <a:ext cx="4800599" cy="607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47472"/>
            <a:ext cx="8778240" cy="6163056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2374915">
            <a:off x="3962400" y="20973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2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8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3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07848"/>
            <a:ext cx="8778240" cy="6242304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2374915">
            <a:off x="1734211" y="3164147"/>
            <a:ext cx="1219200" cy="381000"/>
          </a:xfrm>
          <a:prstGeom prst="rightArrow">
            <a:avLst>
              <a:gd name="adj1" fmla="val 50000"/>
              <a:gd name="adj2" fmla="val 205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06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151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88" y="3981856"/>
            <a:ext cx="435131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400"/>
            <a:ext cx="9144000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009"/>
            <a:ext cx="9144000" cy="609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078" y="838199"/>
            <a:ext cx="9165078" cy="609600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4122738"/>
            <a:ext cx="9144000" cy="273526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88068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3925888" y="5470525"/>
            <a:ext cx="4711700" cy="549275"/>
          </a:xfrm>
        </p:spPr>
        <p:txBody>
          <a:bodyPr/>
          <a:lstStyle/>
          <a:p>
            <a:pPr fontAlgn="base">
              <a:lnSpc>
                <a:spcPct val="80000"/>
              </a:lnSpc>
              <a:spcAft>
                <a:spcPts val="600"/>
              </a:spcAft>
            </a:pPr>
            <a:r>
              <a:rPr lang="cs-CZ" altLang="cs-CZ" sz="1500" dirty="0" smtClean="0"/>
              <a:t>Ing. Michaela Letá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500" dirty="0" smtClean="0"/>
              <a:t>fotografie: Mgr. Petr Hudec, </a:t>
            </a:r>
            <a:r>
              <a:rPr lang="cs-CZ" altLang="cs-CZ" sz="1500" dirty="0" err="1"/>
              <a:t>W</a:t>
            </a:r>
            <a:r>
              <a:rPr lang="cs-CZ" altLang="cs-CZ" sz="1500" dirty="0" err="1" smtClean="0"/>
              <a:t>ikimedia</a:t>
            </a:r>
            <a:r>
              <a:rPr lang="cs-CZ" altLang="cs-CZ" sz="1500" dirty="0" smtClean="0"/>
              <a:t> </a:t>
            </a:r>
            <a:r>
              <a:rPr lang="cs-CZ" altLang="cs-CZ" sz="1500" dirty="0" err="1" smtClean="0"/>
              <a:t>Commons</a:t>
            </a:r>
            <a:endParaRPr lang="cs-CZ" altLang="cs-CZ" sz="1500" dirty="0" smtClean="0"/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1500" dirty="0" smtClean="0"/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1500" dirty="0" smtClean="0"/>
          </a:p>
        </p:txBody>
      </p:sp>
      <p:sp>
        <p:nvSpPr>
          <p:cNvPr id="8806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3925888" y="6027737"/>
            <a:ext cx="5326062" cy="1211263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cs-CZ" dirty="0">
                <a:solidFill>
                  <a:srgbClr val="000000"/>
                </a:solidFill>
              </a:rPr>
              <a:t>NPÚ ÚOP v Kroměříži, Metodické centrum zahradní kultury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cs-CZ" dirty="0">
                <a:solidFill>
                  <a:srgbClr val="000000"/>
                </a:solidFill>
              </a:rPr>
              <a:t>www.npu.cz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11188" y="4456113"/>
            <a:ext cx="2376487" cy="365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1" name="Obdélník 10"/>
          <p:cNvSpPr>
            <a:spLocks/>
          </p:cNvSpPr>
          <p:nvPr/>
        </p:nvSpPr>
        <p:spPr>
          <a:xfrm>
            <a:off x="3563938" y="5494337"/>
            <a:ext cx="144462" cy="14446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88072" name="Nadpis 7"/>
          <p:cNvSpPr>
            <a:spLocks/>
          </p:cNvSpPr>
          <p:nvPr/>
        </p:nvSpPr>
        <p:spPr bwMode="auto">
          <a:xfrm>
            <a:off x="1042988" y="4652963"/>
            <a:ext cx="741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1">
                <a:solidFill>
                  <a:srgbClr val="000000"/>
                </a:solidFill>
              </a:rPr>
              <a:t>DĚKUJI ZA POZORNOST 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88"/>
    </mc:Choice>
    <mc:Fallback xmlns="">
      <p:transition spd="slow" advTm="637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62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81"/>
            <a:ext cx="5105400" cy="68603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07394"/>
            <a:ext cx="4038600" cy="612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8808"/>
            <a:ext cx="8778240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9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2999" y="1143000"/>
            <a:ext cx="6858000" cy="457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52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488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946897" y="1660897"/>
            <a:ext cx="605080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U_sablona prezentace_v1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tlCol="0">
        <a:spAutoFit/>
      </a:bodyPr>
      <a:lstStyle>
        <a:defPPr>
          <a:defRPr sz="35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_sablona prezentace_v1.potx" id="{3975CE6D-B640-4919-9671-46B4B0520C45}" vid="{B8A9AD8B-383E-475E-9EC9-8E17F167BCB7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2649</TotalTime>
  <Words>61</Words>
  <Application>Microsoft Office PowerPoint</Application>
  <PresentationFormat>Předvádění na obrazovce (4:3)</PresentationFormat>
  <Paragraphs>17</Paragraphs>
  <Slides>31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NPU_sablona prezentace_v1</vt:lpstr>
      <vt:lpstr>Motiv Office</vt:lpstr>
      <vt:lpstr>ZAHRADA MORAVY, chórové lavice na Velehradě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Misa</dc:creator>
  <cp:lastModifiedBy>Admin</cp:lastModifiedBy>
  <cp:revision>253</cp:revision>
  <cp:lastPrinted>1601-01-01T00:00:00Z</cp:lastPrinted>
  <dcterms:created xsi:type="dcterms:W3CDTF">2020-01-02T14:04:32Z</dcterms:created>
  <dcterms:modified xsi:type="dcterms:W3CDTF">2022-10-03T20:57:18Z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