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15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35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5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8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1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36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83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28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7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54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41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8CD1-0478-4406-ABDA-09C2FC2EA1B8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32DE-E0C2-4CFD-9ED0-A752406AD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417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70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51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48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16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284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16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7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05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5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33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7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31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89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54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500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055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42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87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86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013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26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821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78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49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Účet Microsoft</dc:creator>
  <cp:lastModifiedBy>Účet Microsoft</cp:lastModifiedBy>
  <cp:revision>1</cp:revision>
  <dcterms:created xsi:type="dcterms:W3CDTF">2022-10-03T19:33:05Z</dcterms:created>
  <dcterms:modified xsi:type="dcterms:W3CDTF">2022-10-03T19:33:29Z</dcterms:modified>
</cp:coreProperties>
</file>