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9E91-8567-48B2-A040-0B8CEA7B237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865F-1B15-4923-AAEE-C0566AC9846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enat\AppData\Local\Temp\Rar$DRa12268.2374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renat\AppData\Local\Temp\Rar$DRa12268.29698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enat\AppData\Local\Temp\Rar$DRa12268.30015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renat\AppData\Local\Temp\Rar$DRa12268.30315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Users\renat\AppData\Local\Temp\Rar$DRa12268.30718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renat\AppData\Local\Temp\Rar$DRa12268.31084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C:\Users\renat\AppData\Local\Temp\Rar$DRa12268.31409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renat\AppData\Local\Temp\Rar$DRa12268.31770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enat\AppData\Local\Temp\Rar$DRa12268.24579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enat\AppData\Local\Temp\Rar$DRa12268.26427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renat\AppData\Local\Temp\Rar$DRa12268.267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enat\AppData\Local\Temp\Rar$DRa12268.27392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renat\AppData\Local\Temp\Rar$DRa12268.27811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renat\AppData\Local\Temp\Rar$DRa12268.28744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renat\AppData\Local\Temp\Rar$DRa12268.29079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renat\AppData\Local\Temp\Rar$DRa12268.29393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Předvádění na obrazovce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Renáta Polišenská</dc:creator>
  <cp:lastModifiedBy>Renáta Polišenská</cp:lastModifiedBy>
  <cp:revision>2</cp:revision>
  <dcterms:created xsi:type="dcterms:W3CDTF">2022-03-07T17:52:45Z</dcterms:created>
  <dcterms:modified xsi:type="dcterms:W3CDTF">2022-03-07T17:56:17Z</dcterms:modified>
</cp:coreProperties>
</file>