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6.jpg" ContentType="image/jpeg"/>
  <Override PartName="/ppt/notesSlides/notesSlide4.xml" ContentType="application/vnd.openxmlformats-officedocument.presentationml.notesSlide+xml"/>
  <Override PartName="/ppt/media/image2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42" r:id="rId2"/>
    <p:sldId id="285" r:id="rId3"/>
    <p:sldId id="257" r:id="rId4"/>
    <p:sldId id="261" r:id="rId5"/>
    <p:sldId id="278" r:id="rId6"/>
    <p:sldId id="284" r:id="rId7"/>
    <p:sldId id="340" r:id="rId8"/>
    <p:sldId id="277" r:id="rId9"/>
    <p:sldId id="279" r:id="rId10"/>
    <p:sldId id="263" r:id="rId11"/>
    <p:sldId id="258" r:id="rId12"/>
    <p:sldId id="286" r:id="rId13"/>
    <p:sldId id="256" r:id="rId14"/>
    <p:sldId id="267" r:id="rId15"/>
    <p:sldId id="281" r:id="rId16"/>
    <p:sldId id="259" r:id="rId17"/>
    <p:sldId id="268" r:id="rId18"/>
    <p:sldId id="282" r:id="rId19"/>
    <p:sldId id="270" r:id="rId20"/>
    <p:sldId id="271" r:id="rId21"/>
    <p:sldId id="272" r:id="rId22"/>
    <p:sldId id="273" r:id="rId23"/>
    <p:sldId id="269" r:id="rId24"/>
    <p:sldId id="260" r:id="rId25"/>
    <p:sldId id="283" r:id="rId26"/>
    <p:sldId id="264" r:id="rId27"/>
    <p:sldId id="274" r:id="rId28"/>
    <p:sldId id="341" r:id="rId29"/>
    <p:sldId id="287" r:id="rId30"/>
    <p:sldId id="288" r:id="rId31"/>
    <p:sldId id="275" r:id="rId32"/>
    <p:sldId id="344" r:id="rId33"/>
    <p:sldId id="343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60"/>
  </p:normalViewPr>
  <p:slideViewPr>
    <p:cSldViewPr>
      <p:cViewPr varScale="1">
        <p:scale>
          <a:sx n="62" d="100"/>
          <a:sy n="62" d="100"/>
        </p:scale>
        <p:origin x="1392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4.jpe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FFD653-2EA1-4E32-8D63-70628DE14EFC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A9EAF5-8217-400A-92A7-53E8DCB19947}">
      <dgm:prSet phldrT="[Text]" custT="1"/>
      <dgm:spPr>
        <a:solidFill>
          <a:schemeClr val="tx2"/>
        </a:solidFill>
      </dgm:spPr>
      <dgm:t>
        <a:bodyPr/>
        <a:lstStyle/>
        <a:p>
          <a:r>
            <a:rPr lang="cs-CZ" sz="1400" b="1" dirty="0" err="1">
              <a:latin typeface="Arial Narrow" panose="020B0606020202030204" pitchFamily="34" charset="0"/>
            </a:rPr>
            <a:t>Odlouče-nost</a:t>
          </a:r>
          <a:r>
            <a:rPr lang="cs-CZ" sz="1400" b="1" dirty="0">
              <a:latin typeface="Arial Narrow" panose="020B0606020202030204" pitchFamily="34" charset="0"/>
            </a:rPr>
            <a:t> </a:t>
          </a:r>
        </a:p>
        <a:p>
          <a:r>
            <a:rPr lang="cs-CZ" sz="1400" b="1" dirty="0">
              <a:latin typeface="Arial Narrow" panose="020B0606020202030204" pitchFamily="34" charset="0"/>
            </a:rPr>
            <a:t>Údolí</a:t>
          </a:r>
          <a:endParaRPr lang="de-DE" sz="1400" b="1" dirty="0">
            <a:latin typeface="Arial Narrow" panose="020B0606020202030204" pitchFamily="34" charset="0"/>
          </a:endParaRPr>
        </a:p>
      </dgm:t>
    </dgm:pt>
    <dgm:pt modelId="{1EF2E963-CB85-4810-AA5C-84D94086B257}" type="parTrans" cxnId="{F6F84FDC-60A4-41A3-8C7A-1F27FD6C7D2A}">
      <dgm:prSet/>
      <dgm:spPr/>
      <dgm:t>
        <a:bodyPr/>
        <a:lstStyle/>
        <a:p>
          <a:endParaRPr lang="de-DE"/>
        </a:p>
      </dgm:t>
    </dgm:pt>
    <dgm:pt modelId="{104FFEA7-1E7B-498F-A95C-C2C1CBA42E8E}" type="sibTrans" cxnId="{F6F84FDC-60A4-41A3-8C7A-1F27FD6C7D2A}">
      <dgm:prSet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25E49556-8676-4EF4-8B14-CE8A5AB89A40}">
      <dgm:prSet phldrT="[Text]" custT="1"/>
      <dgm:spPr/>
      <dgm:t>
        <a:bodyPr/>
        <a:lstStyle/>
        <a:p>
          <a:r>
            <a:rPr lang="cs-CZ" sz="1400" b="1" dirty="0">
              <a:latin typeface="Arial Narrow" panose="020B0606020202030204" pitchFamily="34" charset="0"/>
            </a:rPr>
            <a:t>Vodní systémy</a:t>
          </a:r>
          <a:endParaRPr lang="de-DE" sz="1400" b="1" dirty="0">
            <a:latin typeface="Arial Narrow" panose="020B0606020202030204" pitchFamily="34" charset="0"/>
          </a:endParaRPr>
        </a:p>
      </dgm:t>
    </dgm:pt>
    <dgm:pt modelId="{DFF29361-83C4-425D-A733-C3C72EF677E2}" type="parTrans" cxnId="{F79C945C-D3F8-4F45-87B4-C77FEC7BC05A}">
      <dgm:prSet/>
      <dgm:spPr/>
      <dgm:t>
        <a:bodyPr/>
        <a:lstStyle/>
        <a:p>
          <a:endParaRPr lang="de-DE"/>
        </a:p>
      </dgm:t>
    </dgm:pt>
    <dgm:pt modelId="{FE83DFFF-5087-4E0F-8175-64D00574DB63}" type="sibTrans" cxnId="{F79C945C-D3F8-4F45-87B4-C77FEC7BC05A}">
      <dgm:prSet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A4472A3D-9E13-45F7-914F-0D9857255692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cs-CZ" sz="1400" b="1" dirty="0" err="1">
              <a:latin typeface="Arial Narrow" panose="020B0606020202030204" pitchFamily="34" charset="0"/>
            </a:rPr>
            <a:t>Specializo-vané</a:t>
          </a:r>
          <a:r>
            <a:rPr lang="cs-CZ" sz="1400" b="1" dirty="0">
              <a:latin typeface="Arial Narrow" panose="020B0606020202030204" pitchFamily="34" charset="0"/>
            </a:rPr>
            <a:t> dvorce (</a:t>
          </a:r>
          <a:r>
            <a:rPr lang="cs-CZ" sz="1400" b="1" dirty="0" err="1">
              <a:latin typeface="Arial Narrow" panose="020B0606020202030204" pitchFamily="34" charset="0"/>
            </a:rPr>
            <a:t>grangie</a:t>
          </a:r>
          <a:r>
            <a:rPr lang="cs-CZ" sz="1400" b="1" dirty="0">
              <a:latin typeface="Arial Narrow" panose="020B0606020202030204" pitchFamily="34" charset="0"/>
            </a:rPr>
            <a:t>)</a:t>
          </a:r>
          <a:endParaRPr lang="de-DE" sz="1400" b="1" dirty="0">
            <a:latin typeface="Arial Narrow" panose="020B0606020202030204" pitchFamily="34" charset="0"/>
          </a:endParaRPr>
        </a:p>
      </dgm:t>
    </dgm:pt>
    <dgm:pt modelId="{E9417935-668F-49B8-878C-72684DDB3CC2}" type="parTrans" cxnId="{34F7B6C9-62CC-4340-9974-5F6FC6CEC0F1}">
      <dgm:prSet/>
      <dgm:spPr/>
      <dgm:t>
        <a:bodyPr/>
        <a:lstStyle/>
        <a:p>
          <a:endParaRPr lang="de-DE"/>
        </a:p>
      </dgm:t>
    </dgm:pt>
    <dgm:pt modelId="{BA4EEF4C-17BE-4DD4-A5D1-EC0DAE067D2D}" type="sibTrans" cxnId="{34F7B6C9-62CC-4340-9974-5F6FC6CEC0F1}">
      <dgm:prSet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45EB5501-B56D-4F5F-91D1-6E83A52992EE}">
      <dgm:prSet phldrT="[Text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cs-CZ" sz="1400" b="1" dirty="0">
              <a:latin typeface="Arial Narrow" panose="020B0606020202030204" pitchFamily="34" charset="0"/>
            </a:rPr>
            <a:t>Rybníkář-</a:t>
          </a:r>
          <a:r>
            <a:rPr lang="cs-CZ" sz="1400" b="1" dirty="0" err="1">
              <a:latin typeface="Arial Narrow" panose="020B0606020202030204" pitchFamily="34" charset="0"/>
            </a:rPr>
            <a:t>ství</a:t>
          </a:r>
          <a:endParaRPr lang="de-DE" sz="1400" b="1" dirty="0">
            <a:latin typeface="Arial Narrow" panose="020B0606020202030204" pitchFamily="34" charset="0"/>
          </a:endParaRPr>
        </a:p>
      </dgm:t>
    </dgm:pt>
    <dgm:pt modelId="{EBE90C58-418F-4EBC-9EF7-4970B826ECF6}" type="parTrans" cxnId="{1C1EDA77-1F04-4736-A0DE-43C9AADC29E5}">
      <dgm:prSet/>
      <dgm:spPr/>
      <dgm:t>
        <a:bodyPr/>
        <a:lstStyle/>
        <a:p>
          <a:endParaRPr lang="de-DE"/>
        </a:p>
      </dgm:t>
    </dgm:pt>
    <dgm:pt modelId="{E5FE67B7-6695-4495-B6DD-FF9F1B42C059}" type="sibTrans" cxnId="{1C1EDA77-1F04-4736-A0DE-43C9AADC29E5}">
      <dgm:prSet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9C4C6E19-94F6-4E4A-BC5E-51BA9A67B8CE}">
      <dgm:prSet phldrT="[Text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cs-CZ" sz="1400" b="1" dirty="0">
              <a:latin typeface="Arial Narrow" panose="020B0606020202030204" pitchFamily="34" charset="0"/>
            </a:rPr>
            <a:t>Městské dvorce</a:t>
          </a:r>
          <a:endParaRPr lang="de-DE" sz="1400" b="1" dirty="0">
            <a:latin typeface="Arial Narrow" panose="020B0606020202030204" pitchFamily="34" charset="0"/>
          </a:endParaRPr>
        </a:p>
      </dgm:t>
    </dgm:pt>
    <dgm:pt modelId="{57B2E162-E7FB-42CE-8B54-4CBD1C71C0E4}" type="parTrans" cxnId="{9B5CF5CA-DD82-4280-8DC0-5DE1BEC6EF98}">
      <dgm:prSet/>
      <dgm:spPr/>
      <dgm:t>
        <a:bodyPr/>
        <a:lstStyle/>
        <a:p>
          <a:endParaRPr lang="de-DE"/>
        </a:p>
      </dgm:t>
    </dgm:pt>
    <dgm:pt modelId="{92A37C9F-F508-48DC-8125-2FA1A6445213}" type="sibTrans" cxnId="{9B5CF5CA-DD82-4280-8DC0-5DE1BEC6EF98}">
      <dgm:prSet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7D5EBF08-FFD4-4915-8A39-4D291E12E512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cs-CZ" sz="1400" b="1" dirty="0">
              <a:latin typeface="Arial Narrow" panose="020B0606020202030204" pitchFamily="34" charset="0"/>
            </a:rPr>
            <a:t>Sakrální stavby, poutní cesty</a:t>
          </a:r>
          <a:endParaRPr lang="de-DE" sz="1400" b="1" dirty="0">
            <a:latin typeface="Arial Narrow" panose="020B0606020202030204" pitchFamily="34" charset="0"/>
          </a:endParaRPr>
        </a:p>
      </dgm:t>
    </dgm:pt>
    <dgm:pt modelId="{622B4C9F-0B76-4962-86A2-D586A239A02F}" type="parTrans" cxnId="{F305A39C-63DD-43A8-BD98-3E92BF8ECBBD}">
      <dgm:prSet/>
      <dgm:spPr/>
      <dgm:t>
        <a:bodyPr/>
        <a:lstStyle/>
        <a:p>
          <a:endParaRPr lang="de-DE"/>
        </a:p>
      </dgm:t>
    </dgm:pt>
    <dgm:pt modelId="{0C2948A4-DF83-4031-BCC8-5FE4E6AEFFA3}" type="sibTrans" cxnId="{F305A39C-63DD-43A8-BD98-3E92BF8ECBBD}">
      <dgm:prSet/>
      <dgm:spPr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1E590B12-1558-4586-B1B4-75CEE58C7BF2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cs-CZ" sz="1400" b="1" dirty="0">
              <a:latin typeface="Arial Narrow" panose="020B0606020202030204" pitchFamily="34" charset="0"/>
            </a:rPr>
            <a:t>Hospodaře-ní v lesích</a:t>
          </a:r>
          <a:endParaRPr lang="de-DE" sz="1400" b="1" dirty="0">
            <a:latin typeface="Arial Narrow" panose="020B0606020202030204" pitchFamily="34" charset="0"/>
          </a:endParaRPr>
        </a:p>
      </dgm:t>
    </dgm:pt>
    <dgm:pt modelId="{A4EFD424-0B33-402E-817B-8DEE1D7AF038}" type="parTrans" cxnId="{B8228842-3C73-4C78-A8D1-5F17CAB143F0}">
      <dgm:prSet/>
      <dgm:spPr/>
      <dgm:t>
        <a:bodyPr/>
        <a:lstStyle/>
        <a:p>
          <a:endParaRPr lang="de-DE"/>
        </a:p>
      </dgm:t>
    </dgm:pt>
    <dgm:pt modelId="{72B953C1-17E3-4043-A2E9-0916509957DB}" type="sibTrans" cxnId="{B8228842-3C73-4C78-A8D1-5F17CAB143F0}">
      <dgm:prSet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77C12034-6363-42FC-9FDA-DEE69E7BAB33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cs-CZ" sz="1200" b="1" dirty="0">
              <a:latin typeface="Arial Narrow" panose="020B0606020202030204" pitchFamily="34" charset="0"/>
            </a:rPr>
            <a:t>Kulturní krajina</a:t>
          </a:r>
          <a:endParaRPr lang="de-DE" sz="1200" b="1" dirty="0">
            <a:latin typeface="Arial Narrow" panose="020B0606020202030204" pitchFamily="34" charset="0"/>
          </a:endParaRPr>
        </a:p>
      </dgm:t>
    </dgm:pt>
    <dgm:pt modelId="{5ABC9A68-4BD3-4F83-A3EA-F37D6B083F64}" type="parTrans" cxnId="{2F0FF880-17F4-472A-BF86-EA407555620A}">
      <dgm:prSet/>
      <dgm:spPr/>
      <dgm:t>
        <a:bodyPr/>
        <a:lstStyle/>
        <a:p>
          <a:endParaRPr lang="de-DE"/>
        </a:p>
      </dgm:t>
    </dgm:pt>
    <dgm:pt modelId="{8577CCD9-851B-4841-AE58-00CEA78B85DE}" type="sibTrans" cxnId="{2F0FF880-17F4-472A-BF86-EA407555620A}">
      <dgm:prSet/>
      <dgm:spPr>
        <a:blipFill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B14ADDE5-B0F5-49A2-8049-EB90A19F0DCA}">
      <dgm:prSet phldrT="[Text]" custT="1"/>
      <dgm:spPr>
        <a:solidFill>
          <a:schemeClr val="tx2"/>
        </a:solidFill>
      </dgm:spPr>
      <dgm:t>
        <a:bodyPr/>
        <a:lstStyle/>
        <a:p>
          <a:r>
            <a:rPr lang="cs-CZ" sz="1200" b="1" dirty="0">
              <a:latin typeface="Arial Narrow" panose="020B0606020202030204" pitchFamily="34" charset="0"/>
            </a:rPr>
            <a:t>Klášterní krajina jako evropský typ krajiny</a:t>
          </a:r>
          <a:r>
            <a:rPr lang="de-DE" sz="1200" b="1" dirty="0">
              <a:latin typeface="Arial Narrow" panose="020B0606020202030204" pitchFamily="34" charset="0"/>
            </a:rPr>
            <a:t>/ </a:t>
          </a:r>
          <a:r>
            <a:rPr lang="cs-CZ" sz="1200" b="1" dirty="0">
              <a:latin typeface="Arial Narrow" panose="020B0606020202030204" pitchFamily="34" charset="0"/>
            </a:rPr>
            <a:t>Síťování</a:t>
          </a:r>
          <a:endParaRPr lang="de-DE" sz="1200" b="1" dirty="0">
            <a:latin typeface="Arial Narrow" panose="020B0606020202030204" pitchFamily="34" charset="0"/>
          </a:endParaRPr>
        </a:p>
      </dgm:t>
    </dgm:pt>
    <dgm:pt modelId="{52D366D4-FDBA-480F-9C5F-28F2440BEFE9}" type="parTrans" cxnId="{47CB7FFF-6A77-4492-B899-0F5D05F6A96D}">
      <dgm:prSet/>
      <dgm:spPr/>
      <dgm:t>
        <a:bodyPr/>
        <a:lstStyle/>
        <a:p>
          <a:endParaRPr lang="de-DE"/>
        </a:p>
      </dgm:t>
    </dgm:pt>
    <dgm:pt modelId="{8772C759-B7CD-4530-8D36-9C593190FBD2}" type="sibTrans" cxnId="{47CB7FFF-6A77-4492-B899-0F5D05F6A96D}">
      <dgm:prSet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64ACB0CD-A1BB-4881-8C24-FBB3C20D3F6A}" type="pres">
      <dgm:prSet presAssocID="{1AFFD653-2EA1-4E32-8D63-70628DE14EFC}" presName="Name0" presStyleCnt="0">
        <dgm:presLayoutVars>
          <dgm:chMax val="21"/>
          <dgm:chPref val="21"/>
        </dgm:presLayoutVars>
      </dgm:prSet>
      <dgm:spPr/>
    </dgm:pt>
    <dgm:pt modelId="{63A3121B-C703-478C-BA97-F2CDE6FA1D1D}" type="pres">
      <dgm:prSet presAssocID="{F4A9EAF5-8217-400A-92A7-53E8DCB19947}" presName="text1" presStyleCnt="0"/>
      <dgm:spPr/>
    </dgm:pt>
    <dgm:pt modelId="{B4B3AF3F-D961-4223-90EE-40846F202968}" type="pres">
      <dgm:prSet presAssocID="{F4A9EAF5-8217-400A-92A7-53E8DCB19947}" presName="textRepeatNode" presStyleLbl="alignNode1" presStyleIdx="0" presStyleCnt="9">
        <dgm:presLayoutVars>
          <dgm:chMax val="0"/>
          <dgm:chPref val="0"/>
          <dgm:bulletEnabled val="1"/>
        </dgm:presLayoutVars>
      </dgm:prSet>
      <dgm:spPr/>
    </dgm:pt>
    <dgm:pt modelId="{AFDB2D88-61D2-4D94-9586-B9066F040B10}" type="pres">
      <dgm:prSet presAssocID="{F4A9EAF5-8217-400A-92A7-53E8DCB19947}" presName="textaccent1" presStyleCnt="0"/>
      <dgm:spPr/>
    </dgm:pt>
    <dgm:pt modelId="{A406E3E0-BE08-4E4F-8CA8-681881924F95}" type="pres">
      <dgm:prSet presAssocID="{F4A9EAF5-8217-400A-92A7-53E8DCB19947}" presName="accentRepeatNode" presStyleLbl="solidAlignAcc1" presStyleIdx="0" presStyleCnt="18"/>
      <dgm:spPr/>
    </dgm:pt>
    <dgm:pt modelId="{191309A8-1FA8-45DF-95E4-AB4A7B8FA4A6}" type="pres">
      <dgm:prSet presAssocID="{104FFEA7-1E7B-498F-A95C-C2C1CBA42E8E}" presName="image1" presStyleCnt="0"/>
      <dgm:spPr/>
    </dgm:pt>
    <dgm:pt modelId="{50D394A2-4F77-440E-BDE0-A01EA53FF094}" type="pres">
      <dgm:prSet presAssocID="{104FFEA7-1E7B-498F-A95C-C2C1CBA42E8E}" presName="imageRepeatNode" presStyleLbl="alignAcc1" presStyleIdx="0" presStyleCnt="9"/>
      <dgm:spPr/>
    </dgm:pt>
    <dgm:pt modelId="{DFCDA04C-1BE9-4BD9-A454-AB9FE1EBBBB6}" type="pres">
      <dgm:prSet presAssocID="{104FFEA7-1E7B-498F-A95C-C2C1CBA42E8E}" presName="imageaccent1" presStyleCnt="0"/>
      <dgm:spPr/>
    </dgm:pt>
    <dgm:pt modelId="{730CCA64-6556-4548-9733-726F5A643F1A}" type="pres">
      <dgm:prSet presAssocID="{104FFEA7-1E7B-498F-A95C-C2C1CBA42E8E}" presName="accentRepeatNode" presStyleLbl="solidAlignAcc1" presStyleIdx="1" presStyleCnt="18"/>
      <dgm:spPr/>
    </dgm:pt>
    <dgm:pt modelId="{D06A0C43-5ECB-4B9D-91C8-0102367123BD}" type="pres">
      <dgm:prSet presAssocID="{25E49556-8676-4EF4-8B14-CE8A5AB89A40}" presName="text2" presStyleCnt="0"/>
      <dgm:spPr/>
    </dgm:pt>
    <dgm:pt modelId="{93AA30B5-EA73-43FA-B2AC-75E3AF7C803B}" type="pres">
      <dgm:prSet presAssocID="{25E49556-8676-4EF4-8B14-CE8A5AB89A40}" presName="textRepeatNode" presStyleLbl="alignNode1" presStyleIdx="1" presStyleCnt="9">
        <dgm:presLayoutVars>
          <dgm:chMax val="0"/>
          <dgm:chPref val="0"/>
          <dgm:bulletEnabled val="1"/>
        </dgm:presLayoutVars>
      </dgm:prSet>
      <dgm:spPr/>
    </dgm:pt>
    <dgm:pt modelId="{F374CAEC-2397-43ED-971C-9634757637B3}" type="pres">
      <dgm:prSet presAssocID="{25E49556-8676-4EF4-8B14-CE8A5AB89A40}" presName="textaccent2" presStyleCnt="0"/>
      <dgm:spPr/>
    </dgm:pt>
    <dgm:pt modelId="{1AF929E6-1C34-4F9C-831A-7460903C1327}" type="pres">
      <dgm:prSet presAssocID="{25E49556-8676-4EF4-8B14-CE8A5AB89A40}" presName="accentRepeatNode" presStyleLbl="solidAlignAcc1" presStyleIdx="2" presStyleCnt="18"/>
      <dgm:spPr/>
    </dgm:pt>
    <dgm:pt modelId="{786308C4-26D0-4D39-9140-9CA30662FABA}" type="pres">
      <dgm:prSet presAssocID="{FE83DFFF-5087-4E0F-8175-64D00574DB63}" presName="image2" presStyleCnt="0"/>
      <dgm:spPr/>
    </dgm:pt>
    <dgm:pt modelId="{AB7839B9-6442-42B9-B360-9B0C15EF3696}" type="pres">
      <dgm:prSet presAssocID="{FE83DFFF-5087-4E0F-8175-64D00574DB63}" presName="imageRepeatNode" presStyleLbl="alignAcc1" presStyleIdx="1" presStyleCnt="9"/>
      <dgm:spPr/>
    </dgm:pt>
    <dgm:pt modelId="{306373E7-9C6B-45E6-ADAA-B360E61F5726}" type="pres">
      <dgm:prSet presAssocID="{FE83DFFF-5087-4E0F-8175-64D00574DB63}" presName="imageaccent2" presStyleCnt="0"/>
      <dgm:spPr/>
    </dgm:pt>
    <dgm:pt modelId="{5EEECE6E-C7EC-418E-B09A-126F6BB2960E}" type="pres">
      <dgm:prSet presAssocID="{FE83DFFF-5087-4E0F-8175-64D00574DB63}" presName="accentRepeatNode" presStyleLbl="solidAlignAcc1" presStyleIdx="3" presStyleCnt="18"/>
      <dgm:spPr/>
    </dgm:pt>
    <dgm:pt modelId="{F2B73B72-E606-43CE-8161-EED072BC0AA1}" type="pres">
      <dgm:prSet presAssocID="{1E590B12-1558-4586-B1B4-75CEE58C7BF2}" presName="text3" presStyleCnt="0"/>
      <dgm:spPr/>
    </dgm:pt>
    <dgm:pt modelId="{FF69B9B9-708D-46D7-84BC-9D8DD61D8E16}" type="pres">
      <dgm:prSet presAssocID="{1E590B12-1558-4586-B1B4-75CEE58C7BF2}" presName="textRepeatNode" presStyleLbl="alignNode1" presStyleIdx="2" presStyleCnt="9">
        <dgm:presLayoutVars>
          <dgm:chMax val="0"/>
          <dgm:chPref val="0"/>
          <dgm:bulletEnabled val="1"/>
        </dgm:presLayoutVars>
      </dgm:prSet>
      <dgm:spPr/>
    </dgm:pt>
    <dgm:pt modelId="{84277047-6728-42C7-A3B7-027D56A8AC4B}" type="pres">
      <dgm:prSet presAssocID="{1E590B12-1558-4586-B1B4-75CEE58C7BF2}" presName="textaccent3" presStyleCnt="0"/>
      <dgm:spPr/>
    </dgm:pt>
    <dgm:pt modelId="{7803D6CB-4B8E-4F46-9D7F-D13E8A75E859}" type="pres">
      <dgm:prSet presAssocID="{1E590B12-1558-4586-B1B4-75CEE58C7BF2}" presName="accentRepeatNode" presStyleLbl="solidAlignAcc1" presStyleIdx="4" presStyleCnt="18"/>
      <dgm:spPr/>
    </dgm:pt>
    <dgm:pt modelId="{C6AB51D2-A9DC-4CA8-950D-6F8161207BBF}" type="pres">
      <dgm:prSet presAssocID="{72B953C1-17E3-4043-A2E9-0916509957DB}" presName="image3" presStyleCnt="0"/>
      <dgm:spPr/>
    </dgm:pt>
    <dgm:pt modelId="{87310347-F750-4DF7-94E6-D91157B2FCF7}" type="pres">
      <dgm:prSet presAssocID="{72B953C1-17E3-4043-A2E9-0916509957DB}" presName="imageRepeatNode" presStyleLbl="alignAcc1" presStyleIdx="2" presStyleCnt="9"/>
      <dgm:spPr/>
    </dgm:pt>
    <dgm:pt modelId="{226B3A37-4853-4816-9FC4-C6819A0C052C}" type="pres">
      <dgm:prSet presAssocID="{72B953C1-17E3-4043-A2E9-0916509957DB}" presName="imageaccent3" presStyleCnt="0"/>
      <dgm:spPr/>
    </dgm:pt>
    <dgm:pt modelId="{94617FA0-E729-4FF3-B823-933F601252CC}" type="pres">
      <dgm:prSet presAssocID="{72B953C1-17E3-4043-A2E9-0916509957DB}" presName="accentRepeatNode" presStyleLbl="solidAlignAcc1" presStyleIdx="5" presStyleCnt="18"/>
      <dgm:spPr/>
    </dgm:pt>
    <dgm:pt modelId="{BA4C7E0F-11F1-4A50-B12E-077FDEC4D8BB}" type="pres">
      <dgm:prSet presAssocID="{A4472A3D-9E13-45F7-914F-0D9857255692}" presName="text4" presStyleCnt="0"/>
      <dgm:spPr/>
    </dgm:pt>
    <dgm:pt modelId="{0CACC760-FC1E-49FE-B8BA-41EC8CD4C18D}" type="pres">
      <dgm:prSet presAssocID="{A4472A3D-9E13-45F7-914F-0D9857255692}" presName="textRepeatNode" presStyleLbl="alignNode1" presStyleIdx="3" presStyleCnt="9">
        <dgm:presLayoutVars>
          <dgm:chMax val="0"/>
          <dgm:chPref val="0"/>
          <dgm:bulletEnabled val="1"/>
        </dgm:presLayoutVars>
      </dgm:prSet>
      <dgm:spPr/>
    </dgm:pt>
    <dgm:pt modelId="{B6665E4E-F262-4AE2-BD60-CFEBD8E9A2BB}" type="pres">
      <dgm:prSet presAssocID="{A4472A3D-9E13-45F7-914F-0D9857255692}" presName="textaccent4" presStyleCnt="0"/>
      <dgm:spPr/>
    </dgm:pt>
    <dgm:pt modelId="{5DC645DB-6D4C-404E-B27E-B320CACB6E24}" type="pres">
      <dgm:prSet presAssocID="{A4472A3D-9E13-45F7-914F-0D9857255692}" presName="accentRepeatNode" presStyleLbl="solidAlignAcc1" presStyleIdx="6" presStyleCnt="18"/>
      <dgm:spPr/>
    </dgm:pt>
    <dgm:pt modelId="{62B0097F-A98B-4141-80D4-E55396CA9879}" type="pres">
      <dgm:prSet presAssocID="{BA4EEF4C-17BE-4DD4-A5D1-EC0DAE067D2D}" presName="image4" presStyleCnt="0"/>
      <dgm:spPr/>
    </dgm:pt>
    <dgm:pt modelId="{DDAA52BB-3EA8-444E-A0CF-C78B3942A095}" type="pres">
      <dgm:prSet presAssocID="{BA4EEF4C-17BE-4DD4-A5D1-EC0DAE067D2D}" presName="imageRepeatNode" presStyleLbl="alignAcc1" presStyleIdx="3" presStyleCnt="9"/>
      <dgm:spPr/>
    </dgm:pt>
    <dgm:pt modelId="{9EE97D9F-6395-4D31-A86A-25ADAD421330}" type="pres">
      <dgm:prSet presAssocID="{BA4EEF4C-17BE-4DD4-A5D1-EC0DAE067D2D}" presName="imageaccent4" presStyleCnt="0"/>
      <dgm:spPr/>
    </dgm:pt>
    <dgm:pt modelId="{BD04D90C-1E0C-4431-845E-04790C920CD2}" type="pres">
      <dgm:prSet presAssocID="{BA4EEF4C-17BE-4DD4-A5D1-EC0DAE067D2D}" presName="accentRepeatNode" presStyleLbl="solidAlignAcc1" presStyleIdx="7" presStyleCnt="18"/>
      <dgm:spPr/>
    </dgm:pt>
    <dgm:pt modelId="{CCE73E07-DCA6-414C-A25D-6D6B18948537}" type="pres">
      <dgm:prSet presAssocID="{45EB5501-B56D-4F5F-91D1-6E83A52992EE}" presName="text5" presStyleCnt="0"/>
      <dgm:spPr/>
    </dgm:pt>
    <dgm:pt modelId="{75C8C858-D736-487A-AE25-2D4356CD9C68}" type="pres">
      <dgm:prSet presAssocID="{45EB5501-B56D-4F5F-91D1-6E83A52992EE}" presName="textRepeatNode" presStyleLbl="alignNode1" presStyleIdx="4" presStyleCnt="9">
        <dgm:presLayoutVars>
          <dgm:chMax val="0"/>
          <dgm:chPref val="0"/>
          <dgm:bulletEnabled val="1"/>
        </dgm:presLayoutVars>
      </dgm:prSet>
      <dgm:spPr/>
    </dgm:pt>
    <dgm:pt modelId="{64A6054D-44E3-47F0-B524-2091C1AE6CA2}" type="pres">
      <dgm:prSet presAssocID="{45EB5501-B56D-4F5F-91D1-6E83A52992EE}" presName="textaccent5" presStyleCnt="0"/>
      <dgm:spPr/>
    </dgm:pt>
    <dgm:pt modelId="{AA0308C1-6387-4106-B347-4676741DB012}" type="pres">
      <dgm:prSet presAssocID="{45EB5501-B56D-4F5F-91D1-6E83A52992EE}" presName="accentRepeatNode" presStyleLbl="solidAlignAcc1" presStyleIdx="8" presStyleCnt="18"/>
      <dgm:spPr/>
    </dgm:pt>
    <dgm:pt modelId="{A558959C-8226-44E1-8DC1-FCD7275496AA}" type="pres">
      <dgm:prSet presAssocID="{E5FE67B7-6695-4495-B6DD-FF9F1B42C059}" presName="image5" presStyleCnt="0"/>
      <dgm:spPr/>
    </dgm:pt>
    <dgm:pt modelId="{4B959885-A21B-40E8-82EF-48ED27C4285D}" type="pres">
      <dgm:prSet presAssocID="{E5FE67B7-6695-4495-B6DD-FF9F1B42C059}" presName="imageRepeatNode" presStyleLbl="alignAcc1" presStyleIdx="4" presStyleCnt="9"/>
      <dgm:spPr/>
    </dgm:pt>
    <dgm:pt modelId="{793FC42A-0D90-43FD-87B9-0F3C78491E93}" type="pres">
      <dgm:prSet presAssocID="{E5FE67B7-6695-4495-B6DD-FF9F1B42C059}" presName="imageaccent5" presStyleCnt="0"/>
      <dgm:spPr/>
    </dgm:pt>
    <dgm:pt modelId="{E3E332ED-6A2F-4B28-BE2B-2B08EAA7F2CF}" type="pres">
      <dgm:prSet presAssocID="{E5FE67B7-6695-4495-B6DD-FF9F1B42C059}" presName="accentRepeatNode" presStyleLbl="solidAlignAcc1" presStyleIdx="9" presStyleCnt="18"/>
      <dgm:spPr/>
    </dgm:pt>
    <dgm:pt modelId="{F2C20A23-6C5B-4F99-9B01-99C77901CA22}" type="pres">
      <dgm:prSet presAssocID="{9C4C6E19-94F6-4E4A-BC5E-51BA9A67B8CE}" presName="text6" presStyleCnt="0"/>
      <dgm:spPr/>
    </dgm:pt>
    <dgm:pt modelId="{04C892FE-1ADE-477E-944A-CA5DF37D5EA3}" type="pres">
      <dgm:prSet presAssocID="{9C4C6E19-94F6-4E4A-BC5E-51BA9A67B8CE}" presName="textRepeatNode" presStyleLbl="alignNode1" presStyleIdx="5" presStyleCnt="9">
        <dgm:presLayoutVars>
          <dgm:chMax val="0"/>
          <dgm:chPref val="0"/>
          <dgm:bulletEnabled val="1"/>
        </dgm:presLayoutVars>
      </dgm:prSet>
      <dgm:spPr/>
    </dgm:pt>
    <dgm:pt modelId="{DED332E4-1B05-4F19-BE0C-426675B4EE00}" type="pres">
      <dgm:prSet presAssocID="{9C4C6E19-94F6-4E4A-BC5E-51BA9A67B8CE}" presName="textaccent6" presStyleCnt="0"/>
      <dgm:spPr/>
    </dgm:pt>
    <dgm:pt modelId="{893E263C-583E-4BEA-9A7D-D1AFA577122E}" type="pres">
      <dgm:prSet presAssocID="{9C4C6E19-94F6-4E4A-BC5E-51BA9A67B8CE}" presName="accentRepeatNode" presStyleLbl="solidAlignAcc1" presStyleIdx="10" presStyleCnt="18"/>
      <dgm:spPr/>
    </dgm:pt>
    <dgm:pt modelId="{75A0A24B-B59A-413C-BA0D-7587C299B305}" type="pres">
      <dgm:prSet presAssocID="{92A37C9F-F508-48DC-8125-2FA1A6445213}" presName="image6" presStyleCnt="0"/>
      <dgm:spPr/>
    </dgm:pt>
    <dgm:pt modelId="{9B67C587-189B-475E-891B-3FEE366D6816}" type="pres">
      <dgm:prSet presAssocID="{92A37C9F-F508-48DC-8125-2FA1A6445213}" presName="imageRepeatNode" presStyleLbl="alignAcc1" presStyleIdx="5" presStyleCnt="9"/>
      <dgm:spPr/>
    </dgm:pt>
    <dgm:pt modelId="{A999863C-1692-405A-B8FC-6261EF6F4EFB}" type="pres">
      <dgm:prSet presAssocID="{92A37C9F-F508-48DC-8125-2FA1A6445213}" presName="imageaccent6" presStyleCnt="0"/>
      <dgm:spPr/>
    </dgm:pt>
    <dgm:pt modelId="{D3584B94-2353-4EC9-8E4F-CBF9F00CA3A3}" type="pres">
      <dgm:prSet presAssocID="{92A37C9F-F508-48DC-8125-2FA1A6445213}" presName="accentRepeatNode" presStyleLbl="solidAlignAcc1" presStyleIdx="11" presStyleCnt="18"/>
      <dgm:spPr/>
    </dgm:pt>
    <dgm:pt modelId="{088DD9CA-A6F3-4A6D-A41F-116363CA1C7C}" type="pres">
      <dgm:prSet presAssocID="{7D5EBF08-FFD4-4915-8A39-4D291E12E512}" presName="text7" presStyleCnt="0"/>
      <dgm:spPr/>
    </dgm:pt>
    <dgm:pt modelId="{2C4FB49E-3740-4E3E-B35B-A3ECE9840F56}" type="pres">
      <dgm:prSet presAssocID="{7D5EBF08-FFD4-4915-8A39-4D291E12E512}" presName="textRepeatNode" presStyleLbl="alignNode1" presStyleIdx="6" presStyleCnt="9">
        <dgm:presLayoutVars>
          <dgm:chMax val="0"/>
          <dgm:chPref val="0"/>
          <dgm:bulletEnabled val="1"/>
        </dgm:presLayoutVars>
      </dgm:prSet>
      <dgm:spPr/>
    </dgm:pt>
    <dgm:pt modelId="{3325F656-48F7-448B-84C0-EDF814E5A09F}" type="pres">
      <dgm:prSet presAssocID="{7D5EBF08-FFD4-4915-8A39-4D291E12E512}" presName="textaccent7" presStyleCnt="0"/>
      <dgm:spPr/>
    </dgm:pt>
    <dgm:pt modelId="{6A494592-EC67-408A-9CB0-C65F6FD1D28B}" type="pres">
      <dgm:prSet presAssocID="{7D5EBF08-FFD4-4915-8A39-4D291E12E512}" presName="accentRepeatNode" presStyleLbl="solidAlignAcc1" presStyleIdx="12" presStyleCnt="18"/>
      <dgm:spPr/>
    </dgm:pt>
    <dgm:pt modelId="{67BA3490-9449-40A8-891E-247122F6C686}" type="pres">
      <dgm:prSet presAssocID="{0C2948A4-DF83-4031-BCC8-5FE4E6AEFFA3}" presName="image7" presStyleCnt="0"/>
      <dgm:spPr/>
    </dgm:pt>
    <dgm:pt modelId="{BAA549DA-005A-4EFD-8F71-7852C26A071A}" type="pres">
      <dgm:prSet presAssocID="{0C2948A4-DF83-4031-BCC8-5FE4E6AEFFA3}" presName="imageRepeatNode" presStyleLbl="alignAcc1" presStyleIdx="6" presStyleCnt="9"/>
      <dgm:spPr/>
    </dgm:pt>
    <dgm:pt modelId="{17B38C51-8756-4B82-B98F-C8C2E876585E}" type="pres">
      <dgm:prSet presAssocID="{0C2948A4-DF83-4031-BCC8-5FE4E6AEFFA3}" presName="imageaccent7" presStyleCnt="0"/>
      <dgm:spPr/>
    </dgm:pt>
    <dgm:pt modelId="{33F8425E-1C47-436F-A656-B91DA6838170}" type="pres">
      <dgm:prSet presAssocID="{0C2948A4-DF83-4031-BCC8-5FE4E6AEFFA3}" presName="accentRepeatNode" presStyleLbl="solidAlignAcc1" presStyleIdx="13" presStyleCnt="18"/>
      <dgm:spPr/>
    </dgm:pt>
    <dgm:pt modelId="{BB194CF3-447F-468F-AA58-B7A5708EEA53}" type="pres">
      <dgm:prSet presAssocID="{B14ADDE5-B0F5-49A2-8049-EB90A19F0DCA}" presName="text8" presStyleCnt="0"/>
      <dgm:spPr/>
    </dgm:pt>
    <dgm:pt modelId="{99603F6B-22E7-4B4E-9C43-93571F817400}" type="pres">
      <dgm:prSet presAssocID="{B14ADDE5-B0F5-49A2-8049-EB90A19F0DCA}" presName="textRepeatNode" presStyleLbl="alignNode1" presStyleIdx="7" presStyleCnt="9">
        <dgm:presLayoutVars>
          <dgm:chMax val="0"/>
          <dgm:chPref val="0"/>
          <dgm:bulletEnabled val="1"/>
        </dgm:presLayoutVars>
      </dgm:prSet>
      <dgm:spPr/>
    </dgm:pt>
    <dgm:pt modelId="{7EB946AA-A6D6-4B49-8D4E-702328AF714D}" type="pres">
      <dgm:prSet presAssocID="{B14ADDE5-B0F5-49A2-8049-EB90A19F0DCA}" presName="textaccent8" presStyleCnt="0"/>
      <dgm:spPr/>
    </dgm:pt>
    <dgm:pt modelId="{09F00B91-C2D3-4A98-8E51-CCF3C6AC18AC}" type="pres">
      <dgm:prSet presAssocID="{B14ADDE5-B0F5-49A2-8049-EB90A19F0DCA}" presName="accentRepeatNode" presStyleLbl="solidAlignAcc1" presStyleIdx="14" presStyleCnt="18"/>
      <dgm:spPr/>
    </dgm:pt>
    <dgm:pt modelId="{FAB9DA6C-BB1A-4BF5-A10F-2B924A6FC5A3}" type="pres">
      <dgm:prSet presAssocID="{8772C759-B7CD-4530-8D36-9C593190FBD2}" presName="image8" presStyleCnt="0"/>
      <dgm:spPr/>
    </dgm:pt>
    <dgm:pt modelId="{AFFDF03A-BC6E-4B15-8136-E72AE025FAF5}" type="pres">
      <dgm:prSet presAssocID="{8772C759-B7CD-4530-8D36-9C593190FBD2}" presName="imageRepeatNode" presStyleLbl="alignAcc1" presStyleIdx="7" presStyleCnt="9"/>
      <dgm:spPr/>
    </dgm:pt>
    <dgm:pt modelId="{AF994F88-0B8F-4853-B4F9-E8CBC657A62D}" type="pres">
      <dgm:prSet presAssocID="{8772C759-B7CD-4530-8D36-9C593190FBD2}" presName="imageaccent8" presStyleCnt="0"/>
      <dgm:spPr/>
    </dgm:pt>
    <dgm:pt modelId="{2A1E2AC1-5A5E-4A1D-983F-04897FD7A510}" type="pres">
      <dgm:prSet presAssocID="{8772C759-B7CD-4530-8D36-9C593190FBD2}" presName="accentRepeatNode" presStyleLbl="solidAlignAcc1" presStyleIdx="15" presStyleCnt="18"/>
      <dgm:spPr/>
    </dgm:pt>
    <dgm:pt modelId="{2B514FAE-80A9-40CB-BC49-31EC99BDFC33}" type="pres">
      <dgm:prSet presAssocID="{77C12034-6363-42FC-9FDA-DEE69E7BAB33}" presName="text9" presStyleCnt="0"/>
      <dgm:spPr/>
    </dgm:pt>
    <dgm:pt modelId="{2C8763F2-21F3-44CE-B5B2-A19E8A38F2B0}" type="pres">
      <dgm:prSet presAssocID="{77C12034-6363-42FC-9FDA-DEE69E7BAB33}" presName="textRepeatNode" presStyleLbl="alignNode1" presStyleIdx="8" presStyleCnt="9">
        <dgm:presLayoutVars>
          <dgm:chMax val="0"/>
          <dgm:chPref val="0"/>
          <dgm:bulletEnabled val="1"/>
        </dgm:presLayoutVars>
      </dgm:prSet>
      <dgm:spPr/>
    </dgm:pt>
    <dgm:pt modelId="{05C62F7D-B5A9-40A6-9339-79AF147FF2CD}" type="pres">
      <dgm:prSet presAssocID="{77C12034-6363-42FC-9FDA-DEE69E7BAB33}" presName="textaccent9" presStyleCnt="0"/>
      <dgm:spPr/>
    </dgm:pt>
    <dgm:pt modelId="{D7B6EF84-5CC2-40B4-A963-BDED6B37C865}" type="pres">
      <dgm:prSet presAssocID="{77C12034-6363-42FC-9FDA-DEE69E7BAB33}" presName="accentRepeatNode" presStyleLbl="solidAlignAcc1" presStyleIdx="16" presStyleCnt="18"/>
      <dgm:spPr/>
    </dgm:pt>
    <dgm:pt modelId="{A04AE9D7-D4D5-41C0-BAE3-82AC03374AAF}" type="pres">
      <dgm:prSet presAssocID="{8577CCD9-851B-4841-AE58-00CEA78B85DE}" presName="image9" presStyleCnt="0"/>
      <dgm:spPr/>
    </dgm:pt>
    <dgm:pt modelId="{B7E6E43F-CAF2-4E73-AFC4-04D1B1174F26}" type="pres">
      <dgm:prSet presAssocID="{8577CCD9-851B-4841-AE58-00CEA78B85DE}" presName="imageRepeatNode" presStyleLbl="alignAcc1" presStyleIdx="8" presStyleCnt="9"/>
      <dgm:spPr/>
    </dgm:pt>
    <dgm:pt modelId="{986A45CB-7189-447D-82D7-BC939A4A80F8}" type="pres">
      <dgm:prSet presAssocID="{8577CCD9-851B-4841-AE58-00CEA78B85DE}" presName="imageaccent9" presStyleCnt="0"/>
      <dgm:spPr/>
    </dgm:pt>
    <dgm:pt modelId="{FC265BD7-1ABA-467C-9F6C-1B90AD1AA5B4}" type="pres">
      <dgm:prSet presAssocID="{8577CCD9-851B-4841-AE58-00CEA78B85DE}" presName="accentRepeatNode" presStyleLbl="solidAlignAcc1" presStyleIdx="17" presStyleCnt="18"/>
      <dgm:spPr/>
    </dgm:pt>
  </dgm:ptLst>
  <dgm:cxnLst>
    <dgm:cxn modelId="{6963DC12-FFBB-4713-A0AC-4D0AEF68EDE9}" type="presOf" srcId="{A4472A3D-9E13-45F7-914F-0D9857255692}" destId="{0CACC760-FC1E-49FE-B8BA-41EC8CD4C18D}" srcOrd="0" destOrd="0" presId="urn:microsoft.com/office/officeart/2008/layout/HexagonCluster"/>
    <dgm:cxn modelId="{1ACF0222-5CC0-4225-9ED4-23F4900FAB34}" type="presOf" srcId="{77C12034-6363-42FC-9FDA-DEE69E7BAB33}" destId="{2C8763F2-21F3-44CE-B5B2-A19E8A38F2B0}" srcOrd="0" destOrd="0" presId="urn:microsoft.com/office/officeart/2008/layout/HexagonCluster"/>
    <dgm:cxn modelId="{9BDA1E26-D771-4349-80E3-DBAEC7C6BC18}" type="presOf" srcId="{B14ADDE5-B0F5-49A2-8049-EB90A19F0DCA}" destId="{99603F6B-22E7-4B4E-9C43-93571F817400}" srcOrd="0" destOrd="0" presId="urn:microsoft.com/office/officeart/2008/layout/HexagonCluster"/>
    <dgm:cxn modelId="{94E9562E-6EA9-4FBB-B5E1-4126D346163D}" type="presOf" srcId="{0C2948A4-DF83-4031-BCC8-5FE4E6AEFFA3}" destId="{BAA549DA-005A-4EFD-8F71-7852C26A071A}" srcOrd="0" destOrd="0" presId="urn:microsoft.com/office/officeart/2008/layout/HexagonCluster"/>
    <dgm:cxn modelId="{8326002F-A7D7-45FE-B9D0-9F2E74F4A440}" type="presOf" srcId="{FE83DFFF-5087-4E0F-8175-64D00574DB63}" destId="{AB7839B9-6442-42B9-B360-9B0C15EF3696}" srcOrd="0" destOrd="0" presId="urn:microsoft.com/office/officeart/2008/layout/HexagonCluster"/>
    <dgm:cxn modelId="{EE324139-9439-4C47-A03D-5D75E5AFEB33}" type="presOf" srcId="{25E49556-8676-4EF4-8B14-CE8A5AB89A40}" destId="{93AA30B5-EA73-43FA-B2AC-75E3AF7C803B}" srcOrd="0" destOrd="0" presId="urn:microsoft.com/office/officeart/2008/layout/HexagonCluster"/>
    <dgm:cxn modelId="{F79C945C-D3F8-4F45-87B4-C77FEC7BC05A}" srcId="{1AFFD653-2EA1-4E32-8D63-70628DE14EFC}" destId="{25E49556-8676-4EF4-8B14-CE8A5AB89A40}" srcOrd="1" destOrd="0" parTransId="{DFF29361-83C4-425D-A733-C3C72EF677E2}" sibTransId="{FE83DFFF-5087-4E0F-8175-64D00574DB63}"/>
    <dgm:cxn modelId="{B8228842-3C73-4C78-A8D1-5F17CAB143F0}" srcId="{1AFFD653-2EA1-4E32-8D63-70628DE14EFC}" destId="{1E590B12-1558-4586-B1B4-75CEE58C7BF2}" srcOrd="2" destOrd="0" parTransId="{A4EFD424-0B33-402E-817B-8DEE1D7AF038}" sibTransId="{72B953C1-17E3-4043-A2E9-0916509957DB}"/>
    <dgm:cxn modelId="{8BC82265-5991-425C-82A5-F8B30FE9B91D}" type="presOf" srcId="{E5FE67B7-6695-4495-B6DD-FF9F1B42C059}" destId="{4B959885-A21B-40E8-82EF-48ED27C4285D}" srcOrd="0" destOrd="0" presId="urn:microsoft.com/office/officeart/2008/layout/HexagonCluster"/>
    <dgm:cxn modelId="{6D9E0B4E-B37A-44CD-B2C9-811C4CB8BA6B}" type="presOf" srcId="{1AFFD653-2EA1-4E32-8D63-70628DE14EFC}" destId="{64ACB0CD-A1BB-4881-8C24-FBB3C20D3F6A}" srcOrd="0" destOrd="0" presId="urn:microsoft.com/office/officeart/2008/layout/HexagonCluster"/>
    <dgm:cxn modelId="{9E6A434F-D4D7-4039-8C0D-71BA95EC1747}" type="presOf" srcId="{7D5EBF08-FFD4-4915-8A39-4D291E12E512}" destId="{2C4FB49E-3740-4E3E-B35B-A3ECE9840F56}" srcOrd="0" destOrd="0" presId="urn:microsoft.com/office/officeart/2008/layout/HexagonCluster"/>
    <dgm:cxn modelId="{8B807D72-CA66-4EB6-BDBA-C2B9FF41F7A9}" type="presOf" srcId="{104FFEA7-1E7B-498F-A95C-C2C1CBA42E8E}" destId="{50D394A2-4F77-440E-BDE0-A01EA53FF094}" srcOrd="0" destOrd="0" presId="urn:microsoft.com/office/officeart/2008/layout/HexagonCluster"/>
    <dgm:cxn modelId="{1C1EDA77-1F04-4736-A0DE-43C9AADC29E5}" srcId="{1AFFD653-2EA1-4E32-8D63-70628DE14EFC}" destId="{45EB5501-B56D-4F5F-91D1-6E83A52992EE}" srcOrd="4" destOrd="0" parTransId="{EBE90C58-418F-4EBC-9EF7-4970B826ECF6}" sibTransId="{E5FE67B7-6695-4495-B6DD-FF9F1B42C059}"/>
    <dgm:cxn modelId="{54F3AE5A-A2D1-43FD-837D-041CDDB6B1A8}" type="presOf" srcId="{BA4EEF4C-17BE-4DD4-A5D1-EC0DAE067D2D}" destId="{DDAA52BB-3EA8-444E-A0CF-C78B3942A095}" srcOrd="0" destOrd="0" presId="urn:microsoft.com/office/officeart/2008/layout/HexagonCluster"/>
    <dgm:cxn modelId="{9C99367F-CFF3-4728-BA80-8FD096C1CB57}" type="presOf" srcId="{45EB5501-B56D-4F5F-91D1-6E83A52992EE}" destId="{75C8C858-D736-487A-AE25-2D4356CD9C68}" srcOrd="0" destOrd="0" presId="urn:microsoft.com/office/officeart/2008/layout/HexagonCluster"/>
    <dgm:cxn modelId="{2F0FF880-17F4-472A-BF86-EA407555620A}" srcId="{1AFFD653-2EA1-4E32-8D63-70628DE14EFC}" destId="{77C12034-6363-42FC-9FDA-DEE69E7BAB33}" srcOrd="8" destOrd="0" parTransId="{5ABC9A68-4BD3-4F83-A3EA-F37D6B083F64}" sibTransId="{8577CCD9-851B-4841-AE58-00CEA78B85DE}"/>
    <dgm:cxn modelId="{820A6790-6A00-44AD-912A-033B057B418F}" type="presOf" srcId="{F4A9EAF5-8217-400A-92A7-53E8DCB19947}" destId="{B4B3AF3F-D961-4223-90EE-40846F202968}" srcOrd="0" destOrd="0" presId="urn:microsoft.com/office/officeart/2008/layout/HexagonCluster"/>
    <dgm:cxn modelId="{F305A39C-63DD-43A8-BD98-3E92BF8ECBBD}" srcId="{1AFFD653-2EA1-4E32-8D63-70628DE14EFC}" destId="{7D5EBF08-FFD4-4915-8A39-4D291E12E512}" srcOrd="6" destOrd="0" parTransId="{622B4C9F-0B76-4962-86A2-D586A239A02F}" sibTransId="{0C2948A4-DF83-4031-BCC8-5FE4E6AEFFA3}"/>
    <dgm:cxn modelId="{C74A97B2-4FCF-46B2-9DCC-F006FA764205}" type="presOf" srcId="{9C4C6E19-94F6-4E4A-BC5E-51BA9A67B8CE}" destId="{04C892FE-1ADE-477E-944A-CA5DF37D5EA3}" srcOrd="0" destOrd="0" presId="urn:microsoft.com/office/officeart/2008/layout/HexagonCluster"/>
    <dgm:cxn modelId="{F93EACB7-EE49-4788-9E1C-0C7AF148D44D}" type="presOf" srcId="{8577CCD9-851B-4841-AE58-00CEA78B85DE}" destId="{B7E6E43F-CAF2-4E73-AFC4-04D1B1174F26}" srcOrd="0" destOrd="0" presId="urn:microsoft.com/office/officeart/2008/layout/HexagonCluster"/>
    <dgm:cxn modelId="{CD68B3C4-5283-4BBC-A0DC-5FAE653235CE}" type="presOf" srcId="{92A37C9F-F508-48DC-8125-2FA1A6445213}" destId="{9B67C587-189B-475E-891B-3FEE366D6816}" srcOrd="0" destOrd="0" presId="urn:microsoft.com/office/officeart/2008/layout/HexagonCluster"/>
    <dgm:cxn modelId="{C4474BC9-F225-4594-893C-94B5C5BA0E44}" type="presOf" srcId="{1E590B12-1558-4586-B1B4-75CEE58C7BF2}" destId="{FF69B9B9-708D-46D7-84BC-9D8DD61D8E16}" srcOrd="0" destOrd="0" presId="urn:microsoft.com/office/officeart/2008/layout/HexagonCluster"/>
    <dgm:cxn modelId="{34F7B6C9-62CC-4340-9974-5F6FC6CEC0F1}" srcId="{1AFFD653-2EA1-4E32-8D63-70628DE14EFC}" destId="{A4472A3D-9E13-45F7-914F-0D9857255692}" srcOrd="3" destOrd="0" parTransId="{E9417935-668F-49B8-878C-72684DDB3CC2}" sibTransId="{BA4EEF4C-17BE-4DD4-A5D1-EC0DAE067D2D}"/>
    <dgm:cxn modelId="{9B5CF5CA-DD82-4280-8DC0-5DE1BEC6EF98}" srcId="{1AFFD653-2EA1-4E32-8D63-70628DE14EFC}" destId="{9C4C6E19-94F6-4E4A-BC5E-51BA9A67B8CE}" srcOrd="5" destOrd="0" parTransId="{57B2E162-E7FB-42CE-8B54-4CBD1C71C0E4}" sibTransId="{92A37C9F-F508-48DC-8125-2FA1A6445213}"/>
    <dgm:cxn modelId="{F6F84FDC-60A4-41A3-8C7A-1F27FD6C7D2A}" srcId="{1AFFD653-2EA1-4E32-8D63-70628DE14EFC}" destId="{F4A9EAF5-8217-400A-92A7-53E8DCB19947}" srcOrd="0" destOrd="0" parTransId="{1EF2E963-CB85-4810-AA5C-84D94086B257}" sibTransId="{104FFEA7-1E7B-498F-A95C-C2C1CBA42E8E}"/>
    <dgm:cxn modelId="{212006DE-5D3C-4C88-9A45-7CF25C4C1AC2}" type="presOf" srcId="{72B953C1-17E3-4043-A2E9-0916509957DB}" destId="{87310347-F750-4DF7-94E6-D91157B2FCF7}" srcOrd="0" destOrd="0" presId="urn:microsoft.com/office/officeart/2008/layout/HexagonCluster"/>
    <dgm:cxn modelId="{D01238F8-B261-433B-8DC2-3557D143856B}" type="presOf" srcId="{8772C759-B7CD-4530-8D36-9C593190FBD2}" destId="{AFFDF03A-BC6E-4B15-8136-E72AE025FAF5}" srcOrd="0" destOrd="0" presId="urn:microsoft.com/office/officeart/2008/layout/HexagonCluster"/>
    <dgm:cxn modelId="{47CB7FFF-6A77-4492-B899-0F5D05F6A96D}" srcId="{1AFFD653-2EA1-4E32-8D63-70628DE14EFC}" destId="{B14ADDE5-B0F5-49A2-8049-EB90A19F0DCA}" srcOrd="7" destOrd="0" parTransId="{52D366D4-FDBA-480F-9C5F-28F2440BEFE9}" sibTransId="{8772C759-B7CD-4530-8D36-9C593190FBD2}"/>
    <dgm:cxn modelId="{96CA2A3D-D1A1-41A5-817B-65A276B33597}" type="presParOf" srcId="{64ACB0CD-A1BB-4881-8C24-FBB3C20D3F6A}" destId="{63A3121B-C703-478C-BA97-F2CDE6FA1D1D}" srcOrd="0" destOrd="0" presId="urn:microsoft.com/office/officeart/2008/layout/HexagonCluster"/>
    <dgm:cxn modelId="{4F1346CF-781A-44EF-AB55-21232CDA78EB}" type="presParOf" srcId="{63A3121B-C703-478C-BA97-F2CDE6FA1D1D}" destId="{B4B3AF3F-D961-4223-90EE-40846F202968}" srcOrd="0" destOrd="0" presId="urn:microsoft.com/office/officeart/2008/layout/HexagonCluster"/>
    <dgm:cxn modelId="{FE7F390E-B16E-4F77-826F-E17284571E0B}" type="presParOf" srcId="{64ACB0CD-A1BB-4881-8C24-FBB3C20D3F6A}" destId="{AFDB2D88-61D2-4D94-9586-B9066F040B10}" srcOrd="1" destOrd="0" presId="urn:microsoft.com/office/officeart/2008/layout/HexagonCluster"/>
    <dgm:cxn modelId="{FF15F942-563E-414A-A181-45BC804019FA}" type="presParOf" srcId="{AFDB2D88-61D2-4D94-9586-B9066F040B10}" destId="{A406E3E0-BE08-4E4F-8CA8-681881924F95}" srcOrd="0" destOrd="0" presId="urn:microsoft.com/office/officeart/2008/layout/HexagonCluster"/>
    <dgm:cxn modelId="{97185D5B-C9D9-4149-A624-997C276558FC}" type="presParOf" srcId="{64ACB0CD-A1BB-4881-8C24-FBB3C20D3F6A}" destId="{191309A8-1FA8-45DF-95E4-AB4A7B8FA4A6}" srcOrd="2" destOrd="0" presId="urn:microsoft.com/office/officeart/2008/layout/HexagonCluster"/>
    <dgm:cxn modelId="{36AE8187-E748-4CA7-B24C-319B70C7AB32}" type="presParOf" srcId="{191309A8-1FA8-45DF-95E4-AB4A7B8FA4A6}" destId="{50D394A2-4F77-440E-BDE0-A01EA53FF094}" srcOrd="0" destOrd="0" presId="urn:microsoft.com/office/officeart/2008/layout/HexagonCluster"/>
    <dgm:cxn modelId="{1E4C8A59-A1C5-4FB3-96C0-37548FB007D2}" type="presParOf" srcId="{64ACB0CD-A1BB-4881-8C24-FBB3C20D3F6A}" destId="{DFCDA04C-1BE9-4BD9-A454-AB9FE1EBBBB6}" srcOrd="3" destOrd="0" presId="urn:microsoft.com/office/officeart/2008/layout/HexagonCluster"/>
    <dgm:cxn modelId="{24D61E5E-95C5-4112-929A-77F9B524AC05}" type="presParOf" srcId="{DFCDA04C-1BE9-4BD9-A454-AB9FE1EBBBB6}" destId="{730CCA64-6556-4548-9733-726F5A643F1A}" srcOrd="0" destOrd="0" presId="urn:microsoft.com/office/officeart/2008/layout/HexagonCluster"/>
    <dgm:cxn modelId="{EC10032B-C51B-4586-B283-1F9F000DC174}" type="presParOf" srcId="{64ACB0CD-A1BB-4881-8C24-FBB3C20D3F6A}" destId="{D06A0C43-5ECB-4B9D-91C8-0102367123BD}" srcOrd="4" destOrd="0" presId="urn:microsoft.com/office/officeart/2008/layout/HexagonCluster"/>
    <dgm:cxn modelId="{649858C2-3618-4546-98BD-2D438E2BA1B0}" type="presParOf" srcId="{D06A0C43-5ECB-4B9D-91C8-0102367123BD}" destId="{93AA30B5-EA73-43FA-B2AC-75E3AF7C803B}" srcOrd="0" destOrd="0" presId="urn:microsoft.com/office/officeart/2008/layout/HexagonCluster"/>
    <dgm:cxn modelId="{6D13AED2-B587-46B0-8C25-B75A65A8F02E}" type="presParOf" srcId="{64ACB0CD-A1BB-4881-8C24-FBB3C20D3F6A}" destId="{F374CAEC-2397-43ED-971C-9634757637B3}" srcOrd="5" destOrd="0" presId="urn:microsoft.com/office/officeart/2008/layout/HexagonCluster"/>
    <dgm:cxn modelId="{72C5D6E1-8284-4E22-A2BC-0F42336E4658}" type="presParOf" srcId="{F374CAEC-2397-43ED-971C-9634757637B3}" destId="{1AF929E6-1C34-4F9C-831A-7460903C1327}" srcOrd="0" destOrd="0" presId="urn:microsoft.com/office/officeart/2008/layout/HexagonCluster"/>
    <dgm:cxn modelId="{45967CD2-72B4-4B74-B709-6CBAE0362CF7}" type="presParOf" srcId="{64ACB0CD-A1BB-4881-8C24-FBB3C20D3F6A}" destId="{786308C4-26D0-4D39-9140-9CA30662FABA}" srcOrd="6" destOrd="0" presId="urn:microsoft.com/office/officeart/2008/layout/HexagonCluster"/>
    <dgm:cxn modelId="{94B96E2C-602B-4547-9F9C-5709805BCF78}" type="presParOf" srcId="{786308C4-26D0-4D39-9140-9CA30662FABA}" destId="{AB7839B9-6442-42B9-B360-9B0C15EF3696}" srcOrd="0" destOrd="0" presId="urn:microsoft.com/office/officeart/2008/layout/HexagonCluster"/>
    <dgm:cxn modelId="{98728D82-2E45-4B1F-A98E-9ACCBA74C2A5}" type="presParOf" srcId="{64ACB0CD-A1BB-4881-8C24-FBB3C20D3F6A}" destId="{306373E7-9C6B-45E6-ADAA-B360E61F5726}" srcOrd="7" destOrd="0" presId="urn:microsoft.com/office/officeart/2008/layout/HexagonCluster"/>
    <dgm:cxn modelId="{9A01C182-644A-4073-B425-0A7A783E164C}" type="presParOf" srcId="{306373E7-9C6B-45E6-ADAA-B360E61F5726}" destId="{5EEECE6E-C7EC-418E-B09A-126F6BB2960E}" srcOrd="0" destOrd="0" presId="urn:microsoft.com/office/officeart/2008/layout/HexagonCluster"/>
    <dgm:cxn modelId="{04F8A66E-C550-4CCF-8D93-C626E4A03367}" type="presParOf" srcId="{64ACB0CD-A1BB-4881-8C24-FBB3C20D3F6A}" destId="{F2B73B72-E606-43CE-8161-EED072BC0AA1}" srcOrd="8" destOrd="0" presId="urn:microsoft.com/office/officeart/2008/layout/HexagonCluster"/>
    <dgm:cxn modelId="{CD4606EC-7866-4877-9E6D-198379B0531F}" type="presParOf" srcId="{F2B73B72-E606-43CE-8161-EED072BC0AA1}" destId="{FF69B9B9-708D-46D7-84BC-9D8DD61D8E16}" srcOrd="0" destOrd="0" presId="urn:microsoft.com/office/officeart/2008/layout/HexagonCluster"/>
    <dgm:cxn modelId="{F9272F60-8EEC-4F30-AE4D-AF70496051EC}" type="presParOf" srcId="{64ACB0CD-A1BB-4881-8C24-FBB3C20D3F6A}" destId="{84277047-6728-42C7-A3B7-027D56A8AC4B}" srcOrd="9" destOrd="0" presId="urn:microsoft.com/office/officeart/2008/layout/HexagonCluster"/>
    <dgm:cxn modelId="{CD061208-3D40-4C64-9CDF-871AF1FA914D}" type="presParOf" srcId="{84277047-6728-42C7-A3B7-027D56A8AC4B}" destId="{7803D6CB-4B8E-4F46-9D7F-D13E8A75E859}" srcOrd="0" destOrd="0" presId="urn:microsoft.com/office/officeart/2008/layout/HexagonCluster"/>
    <dgm:cxn modelId="{A274E05F-C49A-48B5-81F1-4F4B38B0EF49}" type="presParOf" srcId="{64ACB0CD-A1BB-4881-8C24-FBB3C20D3F6A}" destId="{C6AB51D2-A9DC-4CA8-950D-6F8161207BBF}" srcOrd="10" destOrd="0" presId="urn:microsoft.com/office/officeart/2008/layout/HexagonCluster"/>
    <dgm:cxn modelId="{9E14D308-14DD-4249-88B4-8731793CEDBB}" type="presParOf" srcId="{C6AB51D2-A9DC-4CA8-950D-6F8161207BBF}" destId="{87310347-F750-4DF7-94E6-D91157B2FCF7}" srcOrd="0" destOrd="0" presId="urn:microsoft.com/office/officeart/2008/layout/HexagonCluster"/>
    <dgm:cxn modelId="{0736C9C0-70C9-4035-991D-D7DCDB87B1BF}" type="presParOf" srcId="{64ACB0CD-A1BB-4881-8C24-FBB3C20D3F6A}" destId="{226B3A37-4853-4816-9FC4-C6819A0C052C}" srcOrd="11" destOrd="0" presId="urn:microsoft.com/office/officeart/2008/layout/HexagonCluster"/>
    <dgm:cxn modelId="{57093218-7942-4E4A-AF6D-4CF149EC8ADB}" type="presParOf" srcId="{226B3A37-4853-4816-9FC4-C6819A0C052C}" destId="{94617FA0-E729-4FF3-B823-933F601252CC}" srcOrd="0" destOrd="0" presId="urn:microsoft.com/office/officeart/2008/layout/HexagonCluster"/>
    <dgm:cxn modelId="{CDB45905-45F3-40FC-A5DA-37D39E0F52D9}" type="presParOf" srcId="{64ACB0CD-A1BB-4881-8C24-FBB3C20D3F6A}" destId="{BA4C7E0F-11F1-4A50-B12E-077FDEC4D8BB}" srcOrd="12" destOrd="0" presId="urn:microsoft.com/office/officeart/2008/layout/HexagonCluster"/>
    <dgm:cxn modelId="{0C4A769F-2BE7-4107-BA7E-195F02B1F9F8}" type="presParOf" srcId="{BA4C7E0F-11F1-4A50-B12E-077FDEC4D8BB}" destId="{0CACC760-FC1E-49FE-B8BA-41EC8CD4C18D}" srcOrd="0" destOrd="0" presId="urn:microsoft.com/office/officeart/2008/layout/HexagonCluster"/>
    <dgm:cxn modelId="{841954EA-D952-4BEB-8F2B-67E6B75B0A83}" type="presParOf" srcId="{64ACB0CD-A1BB-4881-8C24-FBB3C20D3F6A}" destId="{B6665E4E-F262-4AE2-BD60-CFEBD8E9A2BB}" srcOrd="13" destOrd="0" presId="urn:microsoft.com/office/officeart/2008/layout/HexagonCluster"/>
    <dgm:cxn modelId="{C3B518D7-5E11-4902-894F-6FED3C0D8731}" type="presParOf" srcId="{B6665E4E-F262-4AE2-BD60-CFEBD8E9A2BB}" destId="{5DC645DB-6D4C-404E-B27E-B320CACB6E24}" srcOrd="0" destOrd="0" presId="urn:microsoft.com/office/officeart/2008/layout/HexagonCluster"/>
    <dgm:cxn modelId="{1818A67E-4A93-4864-8DD3-DA80225B4563}" type="presParOf" srcId="{64ACB0CD-A1BB-4881-8C24-FBB3C20D3F6A}" destId="{62B0097F-A98B-4141-80D4-E55396CA9879}" srcOrd="14" destOrd="0" presId="urn:microsoft.com/office/officeart/2008/layout/HexagonCluster"/>
    <dgm:cxn modelId="{A9460102-11C5-4429-9A06-8F891A6DFDEC}" type="presParOf" srcId="{62B0097F-A98B-4141-80D4-E55396CA9879}" destId="{DDAA52BB-3EA8-444E-A0CF-C78B3942A095}" srcOrd="0" destOrd="0" presId="urn:microsoft.com/office/officeart/2008/layout/HexagonCluster"/>
    <dgm:cxn modelId="{CA27B975-91C8-4A9A-80DD-C5147F93E3CA}" type="presParOf" srcId="{64ACB0CD-A1BB-4881-8C24-FBB3C20D3F6A}" destId="{9EE97D9F-6395-4D31-A86A-25ADAD421330}" srcOrd="15" destOrd="0" presId="urn:microsoft.com/office/officeart/2008/layout/HexagonCluster"/>
    <dgm:cxn modelId="{A5702233-9359-49AB-B570-BF1FD15FA0F0}" type="presParOf" srcId="{9EE97D9F-6395-4D31-A86A-25ADAD421330}" destId="{BD04D90C-1E0C-4431-845E-04790C920CD2}" srcOrd="0" destOrd="0" presId="urn:microsoft.com/office/officeart/2008/layout/HexagonCluster"/>
    <dgm:cxn modelId="{EEF46B3F-FD39-4395-B894-7ED802EA3587}" type="presParOf" srcId="{64ACB0CD-A1BB-4881-8C24-FBB3C20D3F6A}" destId="{CCE73E07-DCA6-414C-A25D-6D6B18948537}" srcOrd="16" destOrd="0" presId="urn:microsoft.com/office/officeart/2008/layout/HexagonCluster"/>
    <dgm:cxn modelId="{FE266BB6-B9BB-4A3F-82C1-1C466465208D}" type="presParOf" srcId="{CCE73E07-DCA6-414C-A25D-6D6B18948537}" destId="{75C8C858-D736-487A-AE25-2D4356CD9C68}" srcOrd="0" destOrd="0" presId="urn:microsoft.com/office/officeart/2008/layout/HexagonCluster"/>
    <dgm:cxn modelId="{4AA94005-D931-496F-9BDF-85F8995FEC0E}" type="presParOf" srcId="{64ACB0CD-A1BB-4881-8C24-FBB3C20D3F6A}" destId="{64A6054D-44E3-47F0-B524-2091C1AE6CA2}" srcOrd="17" destOrd="0" presId="urn:microsoft.com/office/officeart/2008/layout/HexagonCluster"/>
    <dgm:cxn modelId="{B8DB83F4-060D-4CD9-9A32-4A3EACD260AD}" type="presParOf" srcId="{64A6054D-44E3-47F0-B524-2091C1AE6CA2}" destId="{AA0308C1-6387-4106-B347-4676741DB012}" srcOrd="0" destOrd="0" presId="urn:microsoft.com/office/officeart/2008/layout/HexagonCluster"/>
    <dgm:cxn modelId="{F888FF88-AD06-41B2-AB39-D91D428D6854}" type="presParOf" srcId="{64ACB0CD-A1BB-4881-8C24-FBB3C20D3F6A}" destId="{A558959C-8226-44E1-8DC1-FCD7275496AA}" srcOrd="18" destOrd="0" presId="urn:microsoft.com/office/officeart/2008/layout/HexagonCluster"/>
    <dgm:cxn modelId="{697862F6-FF90-477E-BEAB-B7A786123F2D}" type="presParOf" srcId="{A558959C-8226-44E1-8DC1-FCD7275496AA}" destId="{4B959885-A21B-40E8-82EF-48ED27C4285D}" srcOrd="0" destOrd="0" presId="urn:microsoft.com/office/officeart/2008/layout/HexagonCluster"/>
    <dgm:cxn modelId="{78C2C5CB-15CF-4809-96B6-FE3591271AB9}" type="presParOf" srcId="{64ACB0CD-A1BB-4881-8C24-FBB3C20D3F6A}" destId="{793FC42A-0D90-43FD-87B9-0F3C78491E93}" srcOrd="19" destOrd="0" presId="urn:microsoft.com/office/officeart/2008/layout/HexagonCluster"/>
    <dgm:cxn modelId="{7DA50638-E3F0-4C99-8FB5-0A106C208223}" type="presParOf" srcId="{793FC42A-0D90-43FD-87B9-0F3C78491E93}" destId="{E3E332ED-6A2F-4B28-BE2B-2B08EAA7F2CF}" srcOrd="0" destOrd="0" presId="urn:microsoft.com/office/officeart/2008/layout/HexagonCluster"/>
    <dgm:cxn modelId="{4F330B9C-6A65-4B14-B289-3E3FD310EC88}" type="presParOf" srcId="{64ACB0CD-A1BB-4881-8C24-FBB3C20D3F6A}" destId="{F2C20A23-6C5B-4F99-9B01-99C77901CA22}" srcOrd="20" destOrd="0" presId="urn:microsoft.com/office/officeart/2008/layout/HexagonCluster"/>
    <dgm:cxn modelId="{DB6F4F1D-7BB5-4718-8FB4-5B80D4313778}" type="presParOf" srcId="{F2C20A23-6C5B-4F99-9B01-99C77901CA22}" destId="{04C892FE-1ADE-477E-944A-CA5DF37D5EA3}" srcOrd="0" destOrd="0" presId="urn:microsoft.com/office/officeart/2008/layout/HexagonCluster"/>
    <dgm:cxn modelId="{1CE95603-4B9E-4173-9465-E89E4884F0E7}" type="presParOf" srcId="{64ACB0CD-A1BB-4881-8C24-FBB3C20D3F6A}" destId="{DED332E4-1B05-4F19-BE0C-426675B4EE00}" srcOrd="21" destOrd="0" presId="urn:microsoft.com/office/officeart/2008/layout/HexagonCluster"/>
    <dgm:cxn modelId="{B270F6DC-8C79-4BCA-B37F-0E9141BC76D6}" type="presParOf" srcId="{DED332E4-1B05-4F19-BE0C-426675B4EE00}" destId="{893E263C-583E-4BEA-9A7D-D1AFA577122E}" srcOrd="0" destOrd="0" presId="urn:microsoft.com/office/officeart/2008/layout/HexagonCluster"/>
    <dgm:cxn modelId="{9D76D4AD-A270-452F-8E58-FB1B4513104B}" type="presParOf" srcId="{64ACB0CD-A1BB-4881-8C24-FBB3C20D3F6A}" destId="{75A0A24B-B59A-413C-BA0D-7587C299B305}" srcOrd="22" destOrd="0" presId="urn:microsoft.com/office/officeart/2008/layout/HexagonCluster"/>
    <dgm:cxn modelId="{FD77500F-0176-430D-BC3E-AC9C07F28AD6}" type="presParOf" srcId="{75A0A24B-B59A-413C-BA0D-7587C299B305}" destId="{9B67C587-189B-475E-891B-3FEE366D6816}" srcOrd="0" destOrd="0" presId="urn:microsoft.com/office/officeart/2008/layout/HexagonCluster"/>
    <dgm:cxn modelId="{CC8815CF-AB57-47A0-9143-D05A711998A7}" type="presParOf" srcId="{64ACB0CD-A1BB-4881-8C24-FBB3C20D3F6A}" destId="{A999863C-1692-405A-B8FC-6261EF6F4EFB}" srcOrd="23" destOrd="0" presId="urn:microsoft.com/office/officeart/2008/layout/HexagonCluster"/>
    <dgm:cxn modelId="{B15F2D37-E008-4448-8E89-55A1829E9E87}" type="presParOf" srcId="{A999863C-1692-405A-B8FC-6261EF6F4EFB}" destId="{D3584B94-2353-4EC9-8E4F-CBF9F00CA3A3}" srcOrd="0" destOrd="0" presId="urn:microsoft.com/office/officeart/2008/layout/HexagonCluster"/>
    <dgm:cxn modelId="{98F928BD-D582-46E0-87B1-3B46492672E2}" type="presParOf" srcId="{64ACB0CD-A1BB-4881-8C24-FBB3C20D3F6A}" destId="{088DD9CA-A6F3-4A6D-A41F-116363CA1C7C}" srcOrd="24" destOrd="0" presId="urn:microsoft.com/office/officeart/2008/layout/HexagonCluster"/>
    <dgm:cxn modelId="{AE54AC78-A067-44D4-A2DB-727E87F69F3E}" type="presParOf" srcId="{088DD9CA-A6F3-4A6D-A41F-116363CA1C7C}" destId="{2C4FB49E-3740-4E3E-B35B-A3ECE9840F56}" srcOrd="0" destOrd="0" presId="urn:microsoft.com/office/officeart/2008/layout/HexagonCluster"/>
    <dgm:cxn modelId="{FBD03E84-9E74-4456-85BE-7E937D43D878}" type="presParOf" srcId="{64ACB0CD-A1BB-4881-8C24-FBB3C20D3F6A}" destId="{3325F656-48F7-448B-84C0-EDF814E5A09F}" srcOrd="25" destOrd="0" presId="urn:microsoft.com/office/officeart/2008/layout/HexagonCluster"/>
    <dgm:cxn modelId="{B479F5AD-770F-4492-93F7-1E3A17BB5EF8}" type="presParOf" srcId="{3325F656-48F7-448B-84C0-EDF814E5A09F}" destId="{6A494592-EC67-408A-9CB0-C65F6FD1D28B}" srcOrd="0" destOrd="0" presId="urn:microsoft.com/office/officeart/2008/layout/HexagonCluster"/>
    <dgm:cxn modelId="{C14A4F71-45DF-402F-97B6-6F8315B0F347}" type="presParOf" srcId="{64ACB0CD-A1BB-4881-8C24-FBB3C20D3F6A}" destId="{67BA3490-9449-40A8-891E-247122F6C686}" srcOrd="26" destOrd="0" presId="urn:microsoft.com/office/officeart/2008/layout/HexagonCluster"/>
    <dgm:cxn modelId="{C19F7B61-11B6-45A5-A785-EFC1B464E9FC}" type="presParOf" srcId="{67BA3490-9449-40A8-891E-247122F6C686}" destId="{BAA549DA-005A-4EFD-8F71-7852C26A071A}" srcOrd="0" destOrd="0" presId="urn:microsoft.com/office/officeart/2008/layout/HexagonCluster"/>
    <dgm:cxn modelId="{05F6A1C1-DAB4-4F08-9295-A49AFD3A5AE6}" type="presParOf" srcId="{64ACB0CD-A1BB-4881-8C24-FBB3C20D3F6A}" destId="{17B38C51-8756-4B82-B98F-C8C2E876585E}" srcOrd="27" destOrd="0" presId="urn:microsoft.com/office/officeart/2008/layout/HexagonCluster"/>
    <dgm:cxn modelId="{EB11431F-4B95-49D4-BEEA-86E2C63CA274}" type="presParOf" srcId="{17B38C51-8756-4B82-B98F-C8C2E876585E}" destId="{33F8425E-1C47-436F-A656-B91DA6838170}" srcOrd="0" destOrd="0" presId="urn:microsoft.com/office/officeart/2008/layout/HexagonCluster"/>
    <dgm:cxn modelId="{A3ABD177-83DD-4FA5-A88C-048F786DB52A}" type="presParOf" srcId="{64ACB0CD-A1BB-4881-8C24-FBB3C20D3F6A}" destId="{BB194CF3-447F-468F-AA58-B7A5708EEA53}" srcOrd="28" destOrd="0" presId="urn:microsoft.com/office/officeart/2008/layout/HexagonCluster"/>
    <dgm:cxn modelId="{D12A756D-9B31-4B50-AE4F-611BABA6F3EC}" type="presParOf" srcId="{BB194CF3-447F-468F-AA58-B7A5708EEA53}" destId="{99603F6B-22E7-4B4E-9C43-93571F817400}" srcOrd="0" destOrd="0" presId="urn:microsoft.com/office/officeart/2008/layout/HexagonCluster"/>
    <dgm:cxn modelId="{C5B3B20C-6D62-41EA-9EF3-B1627DFDE41C}" type="presParOf" srcId="{64ACB0CD-A1BB-4881-8C24-FBB3C20D3F6A}" destId="{7EB946AA-A6D6-4B49-8D4E-702328AF714D}" srcOrd="29" destOrd="0" presId="urn:microsoft.com/office/officeart/2008/layout/HexagonCluster"/>
    <dgm:cxn modelId="{C8C1A9A2-8C44-4994-85B8-501147C5FE25}" type="presParOf" srcId="{7EB946AA-A6D6-4B49-8D4E-702328AF714D}" destId="{09F00B91-C2D3-4A98-8E51-CCF3C6AC18AC}" srcOrd="0" destOrd="0" presId="urn:microsoft.com/office/officeart/2008/layout/HexagonCluster"/>
    <dgm:cxn modelId="{43975365-6CD3-43E2-82C3-F2819F8A683E}" type="presParOf" srcId="{64ACB0CD-A1BB-4881-8C24-FBB3C20D3F6A}" destId="{FAB9DA6C-BB1A-4BF5-A10F-2B924A6FC5A3}" srcOrd="30" destOrd="0" presId="urn:microsoft.com/office/officeart/2008/layout/HexagonCluster"/>
    <dgm:cxn modelId="{79A5F67B-A8DD-40A2-AF1E-50CBEBDC59CB}" type="presParOf" srcId="{FAB9DA6C-BB1A-4BF5-A10F-2B924A6FC5A3}" destId="{AFFDF03A-BC6E-4B15-8136-E72AE025FAF5}" srcOrd="0" destOrd="0" presId="urn:microsoft.com/office/officeart/2008/layout/HexagonCluster"/>
    <dgm:cxn modelId="{D9411BDE-5F2A-44BD-8BD4-E62BFAA90916}" type="presParOf" srcId="{64ACB0CD-A1BB-4881-8C24-FBB3C20D3F6A}" destId="{AF994F88-0B8F-4853-B4F9-E8CBC657A62D}" srcOrd="31" destOrd="0" presId="urn:microsoft.com/office/officeart/2008/layout/HexagonCluster"/>
    <dgm:cxn modelId="{E49066B5-28A1-4933-9327-96DFA21F415E}" type="presParOf" srcId="{AF994F88-0B8F-4853-B4F9-E8CBC657A62D}" destId="{2A1E2AC1-5A5E-4A1D-983F-04897FD7A510}" srcOrd="0" destOrd="0" presId="urn:microsoft.com/office/officeart/2008/layout/HexagonCluster"/>
    <dgm:cxn modelId="{7875D84E-26CC-4A8E-A0E6-E5B81600B42B}" type="presParOf" srcId="{64ACB0CD-A1BB-4881-8C24-FBB3C20D3F6A}" destId="{2B514FAE-80A9-40CB-BC49-31EC99BDFC33}" srcOrd="32" destOrd="0" presId="urn:microsoft.com/office/officeart/2008/layout/HexagonCluster"/>
    <dgm:cxn modelId="{CF64E540-E794-4478-B809-5D3BE63E6E8D}" type="presParOf" srcId="{2B514FAE-80A9-40CB-BC49-31EC99BDFC33}" destId="{2C8763F2-21F3-44CE-B5B2-A19E8A38F2B0}" srcOrd="0" destOrd="0" presId="urn:microsoft.com/office/officeart/2008/layout/HexagonCluster"/>
    <dgm:cxn modelId="{AADD7BB2-A528-4E2E-BEC8-A14F3F0A8BA3}" type="presParOf" srcId="{64ACB0CD-A1BB-4881-8C24-FBB3C20D3F6A}" destId="{05C62F7D-B5A9-40A6-9339-79AF147FF2CD}" srcOrd="33" destOrd="0" presId="urn:microsoft.com/office/officeart/2008/layout/HexagonCluster"/>
    <dgm:cxn modelId="{B1F5F020-8471-4825-B245-A5BA8674ECA6}" type="presParOf" srcId="{05C62F7D-B5A9-40A6-9339-79AF147FF2CD}" destId="{D7B6EF84-5CC2-40B4-A963-BDED6B37C865}" srcOrd="0" destOrd="0" presId="urn:microsoft.com/office/officeart/2008/layout/HexagonCluster"/>
    <dgm:cxn modelId="{2BC87018-FAE4-4866-92DA-6B5DA8969EA9}" type="presParOf" srcId="{64ACB0CD-A1BB-4881-8C24-FBB3C20D3F6A}" destId="{A04AE9D7-D4D5-41C0-BAE3-82AC03374AAF}" srcOrd="34" destOrd="0" presId="urn:microsoft.com/office/officeart/2008/layout/HexagonCluster"/>
    <dgm:cxn modelId="{7023E976-B4D4-4F6B-83D6-078A18933227}" type="presParOf" srcId="{A04AE9D7-D4D5-41C0-BAE3-82AC03374AAF}" destId="{B7E6E43F-CAF2-4E73-AFC4-04D1B1174F26}" srcOrd="0" destOrd="0" presId="urn:microsoft.com/office/officeart/2008/layout/HexagonCluster"/>
    <dgm:cxn modelId="{395309D1-8F01-4E03-BBD8-BF52A5206050}" type="presParOf" srcId="{64ACB0CD-A1BB-4881-8C24-FBB3C20D3F6A}" destId="{986A45CB-7189-447D-82D7-BC939A4A80F8}" srcOrd="35" destOrd="0" presId="urn:microsoft.com/office/officeart/2008/layout/HexagonCluster"/>
    <dgm:cxn modelId="{AB6BCAE7-039E-4DA3-B6D7-73BF0F121093}" type="presParOf" srcId="{986A45CB-7189-447D-82D7-BC939A4A80F8}" destId="{FC265BD7-1ABA-467C-9F6C-1B90AD1AA5B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3AF3F-D961-4223-90EE-40846F202968}">
      <dsp:nvSpPr>
        <dsp:cNvPr id="0" name=""/>
        <dsp:cNvSpPr/>
      </dsp:nvSpPr>
      <dsp:spPr>
        <a:xfrm>
          <a:off x="1045440" y="2280012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tx2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 err="1">
              <a:latin typeface="Arial Narrow" panose="020B0606020202030204" pitchFamily="34" charset="0"/>
            </a:rPr>
            <a:t>Odlouče-nost</a:t>
          </a:r>
          <a:r>
            <a:rPr lang="cs-CZ" sz="1400" b="1" kern="1200" dirty="0">
              <a:latin typeface="Arial Narrow" panose="020B0606020202030204" pitchFamily="34" charset="0"/>
            </a:rPr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latin typeface="Arial Narrow" panose="020B0606020202030204" pitchFamily="34" charset="0"/>
            </a:rPr>
            <a:t>Údolí</a:t>
          </a:r>
          <a:endParaRPr lang="de-DE" sz="1400" b="1" kern="1200" dirty="0">
            <a:latin typeface="Arial Narrow" panose="020B0606020202030204" pitchFamily="34" charset="0"/>
          </a:endParaRPr>
        </a:p>
      </dsp:txBody>
      <dsp:txXfrm>
        <a:off x="1233667" y="2441580"/>
        <a:ext cx="838983" cy="720156"/>
      </dsp:txXfrm>
    </dsp:sp>
    <dsp:sp modelId="{A406E3E0-BE08-4E4F-8CA8-681881924F95}">
      <dsp:nvSpPr>
        <dsp:cNvPr id="0" name=""/>
        <dsp:cNvSpPr/>
      </dsp:nvSpPr>
      <dsp:spPr>
        <a:xfrm>
          <a:off x="1074647" y="2746635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D394A2-4F77-440E-BDE0-A01EA53FF094}">
      <dsp:nvSpPr>
        <dsp:cNvPr id="0" name=""/>
        <dsp:cNvSpPr/>
      </dsp:nvSpPr>
      <dsp:spPr>
        <a:xfrm>
          <a:off x="0" y="1703342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CCA64-6556-4548-9733-726F5A643F1A}">
      <dsp:nvSpPr>
        <dsp:cNvPr id="0" name=""/>
        <dsp:cNvSpPr/>
      </dsp:nvSpPr>
      <dsp:spPr>
        <a:xfrm>
          <a:off x="832009" y="2608186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AA30B5-EA73-43FA-B2AC-75E3AF7C803B}">
      <dsp:nvSpPr>
        <dsp:cNvPr id="0" name=""/>
        <dsp:cNvSpPr/>
      </dsp:nvSpPr>
      <dsp:spPr>
        <a:xfrm>
          <a:off x="2091630" y="1700186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latin typeface="Arial Narrow" panose="020B0606020202030204" pitchFamily="34" charset="0"/>
            </a:rPr>
            <a:t>Vodní systémy</a:t>
          </a:r>
          <a:endParaRPr lang="de-DE" sz="1400" b="1" kern="1200" dirty="0">
            <a:latin typeface="Arial Narrow" panose="020B0606020202030204" pitchFamily="34" charset="0"/>
          </a:endParaRPr>
        </a:p>
      </dsp:txBody>
      <dsp:txXfrm>
        <a:off x="2279857" y="1861754"/>
        <a:ext cx="838983" cy="720156"/>
      </dsp:txXfrm>
    </dsp:sp>
    <dsp:sp modelId="{1AF929E6-1C34-4F9C-831A-7460903C1327}">
      <dsp:nvSpPr>
        <dsp:cNvPr id="0" name=""/>
        <dsp:cNvSpPr/>
      </dsp:nvSpPr>
      <dsp:spPr>
        <a:xfrm>
          <a:off x="2928133" y="2602664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7839B9-6442-42B9-B360-9B0C15EF3696}">
      <dsp:nvSpPr>
        <dsp:cNvPr id="0" name=""/>
        <dsp:cNvSpPr/>
      </dsp:nvSpPr>
      <dsp:spPr>
        <a:xfrm>
          <a:off x="3137071" y="2278040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ECE6E-C7EC-418E-B09A-126F6BB2960E}">
      <dsp:nvSpPr>
        <dsp:cNvPr id="0" name=""/>
        <dsp:cNvSpPr/>
      </dsp:nvSpPr>
      <dsp:spPr>
        <a:xfrm>
          <a:off x="3166278" y="2742296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9B9B9-708D-46D7-84BC-9D8DD61D8E16}">
      <dsp:nvSpPr>
        <dsp:cNvPr id="0" name=""/>
        <dsp:cNvSpPr/>
      </dsp:nvSpPr>
      <dsp:spPr>
        <a:xfrm>
          <a:off x="1045440" y="1126671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latin typeface="Arial Narrow" panose="020B0606020202030204" pitchFamily="34" charset="0"/>
            </a:rPr>
            <a:t>Hospodaře-ní v lesích</a:t>
          </a:r>
          <a:endParaRPr lang="de-DE" sz="1400" b="1" kern="1200" dirty="0">
            <a:latin typeface="Arial Narrow" panose="020B0606020202030204" pitchFamily="34" charset="0"/>
          </a:endParaRPr>
        </a:p>
      </dsp:txBody>
      <dsp:txXfrm>
        <a:off x="1233667" y="1288239"/>
        <a:ext cx="838983" cy="720156"/>
      </dsp:txXfrm>
    </dsp:sp>
    <dsp:sp modelId="{7803D6CB-4B8E-4F46-9D7F-D13E8A75E859}">
      <dsp:nvSpPr>
        <dsp:cNvPr id="0" name=""/>
        <dsp:cNvSpPr/>
      </dsp:nvSpPr>
      <dsp:spPr>
        <a:xfrm>
          <a:off x="1872956" y="1140871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10347-F750-4DF7-94E6-D91157B2FCF7}">
      <dsp:nvSpPr>
        <dsp:cNvPr id="0" name=""/>
        <dsp:cNvSpPr/>
      </dsp:nvSpPr>
      <dsp:spPr>
        <a:xfrm>
          <a:off x="2091630" y="546450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617FA0-E729-4FF3-B823-933F601252CC}">
      <dsp:nvSpPr>
        <dsp:cNvPr id="0" name=""/>
        <dsp:cNvSpPr/>
      </dsp:nvSpPr>
      <dsp:spPr>
        <a:xfrm>
          <a:off x="2126079" y="1008733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ACC760-FC1E-49FE-B8BA-41EC8CD4C18D}">
      <dsp:nvSpPr>
        <dsp:cNvPr id="0" name=""/>
        <dsp:cNvSpPr/>
      </dsp:nvSpPr>
      <dsp:spPr>
        <a:xfrm>
          <a:off x="3137071" y="1124304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 err="1">
              <a:latin typeface="Arial Narrow" panose="020B0606020202030204" pitchFamily="34" charset="0"/>
            </a:rPr>
            <a:t>Specializo-vané</a:t>
          </a:r>
          <a:r>
            <a:rPr lang="cs-CZ" sz="1400" b="1" kern="1200" dirty="0">
              <a:latin typeface="Arial Narrow" panose="020B0606020202030204" pitchFamily="34" charset="0"/>
            </a:rPr>
            <a:t> dvorce (</a:t>
          </a:r>
          <a:r>
            <a:rPr lang="cs-CZ" sz="1400" b="1" kern="1200" dirty="0" err="1">
              <a:latin typeface="Arial Narrow" panose="020B0606020202030204" pitchFamily="34" charset="0"/>
            </a:rPr>
            <a:t>grangie</a:t>
          </a:r>
          <a:r>
            <a:rPr lang="cs-CZ" sz="1400" b="1" kern="1200" dirty="0">
              <a:latin typeface="Arial Narrow" panose="020B0606020202030204" pitchFamily="34" charset="0"/>
            </a:rPr>
            <a:t>)</a:t>
          </a:r>
          <a:endParaRPr lang="de-DE" sz="1400" b="1" kern="1200" dirty="0">
            <a:latin typeface="Arial Narrow" panose="020B0606020202030204" pitchFamily="34" charset="0"/>
          </a:endParaRPr>
        </a:p>
      </dsp:txBody>
      <dsp:txXfrm>
        <a:off x="3325298" y="1285872"/>
        <a:ext cx="838983" cy="720156"/>
      </dsp:txXfrm>
    </dsp:sp>
    <dsp:sp modelId="{5DC645DB-6D4C-404E-B27E-B320CACB6E24}">
      <dsp:nvSpPr>
        <dsp:cNvPr id="0" name=""/>
        <dsp:cNvSpPr/>
      </dsp:nvSpPr>
      <dsp:spPr>
        <a:xfrm>
          <a:off x="4188503" y="1586588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AA52BB-3EA8-444E-A0CF-C78B3942A095}">
      <dsp:nvSpPr>
        <dsp:cNvPr id="0" name=""/>
        <dsp:cNvSpPr/>
      </dsp:nvSpPr>
      <dsp:spPr>
        <a:xfrm>
          <a:off x="4182512" y="1710836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4D90C-1E0C-4431-845E-04790C920CD2}">
      <dsp:nvSpPr>
        <dsp:cNvPr id="0" name=""/>
        <dsp:cNvSpPr/>
      </dsp:nvSpPr>
      <dsp:spPr>
        <a:xfrm>
          <a:off x="4419159" y="1729769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C8C858-D736-487A-AE25-2D4356CD9C68}">
      <dsp:nvSpPr>
        <dsp:cNvPr id="0" name=""/>
        <dsp:cNvSpPr/>
      </dsp:nvSpPr>
      <dsp:spPr>
        <a:xfrm>
          <a:off x="4182512" y="557494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latin typeface="Arial Narrow" panose="020B0606020202030204" pitchFamily="34" charset="0"/>
            </a:rPr>
            <a:t>Rybníkář-</a:t>
          </a:r>
          <a:r>
            <a:rPr lang="cs-CZ" sz="1400" b="1" kern="1200" dirty="0" err="1">
              <a:latin typeface="Arial Narrow" panose="020B0606020202030204" pitchFamily="34" charset="0"/>
            </a:rPr>
            <a:t>ství</a:t>
          </a:r>
          <a:endParaRPr lang="de-DE" sz="1400" b="1" kern="1200" dirty="0">
            <a:latin typeface="Arial Narrow" panose="020B0606020202030204" pitchFamily="34" charset="0"/>
          </a:endParaRPr>
        </a:p>
      </dsp:txBody>
      <dsp:txXfrm>
        <a:off x="4370739" y="719062"/>
        <a:ext cx="838983" cy="720156"/>
      </dsp:txXfrm>
    </dsp:sp>
    <dsp:sp modelId="{AA0308C1-6387-4106-B347-4676741DB012}">
      <dsp:nvSpPr>
        <dsp:cNvPr id="0" name=""/>
        <dsp:cNvSpPr/>
      </dsp:nvSpPr>
      <dsp:spPr>
        <a:xfrm>
          <a:off x="5233944" y="1025300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59885-A21B-40E8-82EF-48ED27C4285D}">
      <dsp:nvSpPr>
        <dsp:cNvPr id="0" name=""/>
        <dsp:cNvSpPr/>
      </dsp:nvSpPr>
      <dsp:spPr>
        <a:xfrm>
          <a:off x="5228702" y="1139687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332ED-6A2F-4B28-BE2B-2B08EAA7F2CF}">
      <dsp:nvSpPr>
        <dsp:cNvPr id="0" name=""/>
        <dsp:cNvSpPr/>
      </dsp:nvSpPr>
      <dsp:spPr>
        <a:xfrm>
          <a:off x="5470591" y="1162959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C892FE-1ADE-477E-944A-CA5DF37D5EA3}">
      <dsp:nvSpPr>
        <dsp:cNvPr id="0" name=""/>
        <dsp:cNvSpPr/>
      </dsp:nvSpPr>
      <dsp:spPr>
        <a:xfrm>
          <a:off x="5228702" y="2291451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latin typeface="Arial Narrow" panose="020B0606020202030204" pitchFamily="34" charset="0"/>
            </a:rPr>
            <a:t>Městské dvorce</a:t>
          </a:r>
          <a:endParaRPr lang="de-DE" sz="1400" b="1" kern="1200" dirty="0">
            <a:latin typeface="Arial Narrow" panose="020B0606020202030204" pitchFamily="34" charset="0"/>
          </a:endParaRPr>
        </a:p>
      </dsp:txBody>
      <dsp:txXfrm>
        <a:off x="5416929" y="2453019"/>
        <a:ext cx="838983" cy="720156"/>
      </dsp:txXfrm>
    </dsp:sp>
    <dsp:sp modelId="{893E263C-583E-4BEA-9A7D-D1AFA577122E}">
      <dsp:nvSpPr>
        <dsp:cNvPr id="0" name=""/>
        <dsp:cNvSpPr/>
      </dsp:nvSpPr>
      <dsp:spPr>
        <a:xfrm>
          <a:off x="5469094" y="3205368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67C587-189B-475E-891B-3FEE366D6816}">
      <dsp:nvSpPr>
        <dsp:cNvPr id="0" name=""/>
        <dsp:cNvSpPr/>
      </dsp:nvSpPr>
      <dsp:spPr>
        <a:xfrm>
          <a:off x="4182512" y="2862600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584B94-2353-4EC9-8E4F-CBF9F00CA3A3}">
      <dsp:nvSpPr>
        <dsp:cNvPr id="0" name=""/>
        <dsp:cNvSpPr/>
      </dsp:nvSpPr>
      <dsp:spPr>
        <a:xfrm>
          <a:off x="5243680" y="3320544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4FB49E-3740-4E3E-B35B-A3ECE9840F56}">
      <dsp:nvSpPr>
        <dsp:cNvPr id="0" name=""/>
        <dsp:cNvSpPr/>
      </dsp:nvSpPr>
      <dsp:spPr>
        <a:xfrm>
          <a:off x="2090881" y="2856289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latin typeface="Arial Narrow" panose="020B0606020202030204" pitchFamily="34" charset="0"/>
            </a:rPr>
            <a:t>Sakrální stavby, poutní cesty</a:t>
          </a:r>
          <a:endParaRPr lang="de-DE" sz="1400" b="1" kern="1200" dirty="0">
            <a:latin typeface="Arial Narrow" panose="020B0606020202030204" pitchFamily="34" charset="0"/>
          </a:endParaRPr>
        </a:p>
      </dsp:txBody>
      <dsp:txXfrm>
        <a:off x="2279108" y="3017857"/>
        <a:ext cx="838983" cy="720156"/>
      </dsp:txXfrm>
    </dsp:sp>
    <dsp:sp modelId="{6A494592-EC67-408A-9CB0-C65F6FD1D28B}">
      <dsp:nvSpPr>
        <dsp:cNvPr id="0" name=""/>
        <dsp:cNvSpPr/>
      </dsp:nvSpPr>
      <dsp:spPr>
        <a:xfrm>
          <a:off x="2125330" y="3318572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A549DA-005A-4EFD-8F71-7852C26A071A}">
      <dsp:nvSpPr>
        <dsp:cNvPr id="0" name=""/>
        <dsp:cNvSpPr/>
      </dsp:nvSpPr>
      <dsp:spPr>
        <a:xfrm>
          <a:off x="1044692" y="3436115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F8425E-1C47-436F-A656-B91DA6838170}">
      <dsp:nvSpPr>
        <dsp:cNvPr id="0" name=""/>
        <dsp:cNvSpPr/>
      </dsp:nvSpPr>
      <dsp:spPr>
        <a:xfrm>
          <a:off x="1872208" y="3450709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603F6B-22E7-4B4E-9C43-93571F817400}">
      <dsp:nvSpPr>
        <dsp:cNvPr id="0" name=""/>
        <dsp:cNvSpPr/>
      </dsp:nvSpPr>
      <dsp:spPr>
        <a:xfrm>
          <a:off x="6268901" y="2876011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tx2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latin typeface="Arial Narrow" panose="020B0606020202030204" pitchFamily="34" charset="0"/>
            </a:rPr>
            <a:t>Klášterní krajina jako evropský typ krajiny</a:t>
          </a:r>
          <a:r>
            <a:rPr lang="de-DE" sz="1200" b="1" kern="1200" dirty="0">
              <a:latin typeface="Arial Narrow" panose="020B0606020202030204" pitchFamily="34" charset="0"/>
            </a:rPr>
            <a:t>/ </a:t>
          </a:r>
          <a:r>
            <a:rPr lang="cs-CZ" sz="1200" b="1" kern="1200" dirty="0">
              <a:latin typeface="Arial Narrow" panose="020B0606020202030204" pitchFamily="34" charset="0"/>
            </a:rPr>
            <a:t>Síťování</a:t>
          </a:r>
          <a:endParaRPr lang="de-DE" sz="1200" b="1" kern="1200" dirty="0">
            <a:latin typeface="Arial Narrow" panose="020B0606020202030204" pitchFamily="34" charset="0"/>
          </a:endParaRPr>
        </a:p>
      </dsp:txBody>
      <dsp:txXfrm>
        <a:off x="6457128" y="3037579"/>
        <a:ext cx="838983" cy="720156"/>
      </dsp:txXfrm>
    </dsp:sp>
    <dsp:sp modelId="{09F00B91-C2D3-4A98-8E51-CCF3C6AC18AC}">
      <dsp:nvSpPr>
        <dsp:cNvPr id="0" name=""/>
        <dsp:cNvSpPr/>
      </dsp:nvSpPr>
      <dsp:spPr>
        <a:xfrm>
          <a:off x="6510041" y="3789928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FDF03A-BC6E-4B15-8136-E72AE025FAF5}">
      <dsp:nvSpPr>
        <dsp:cNvPr id="0" name=""/>
        <dsp:cNvSpPr/>
      </dsp:nvSpPr>
      <dsp:spPr>
        <a:xfrm>
          <a:off x="5223460" y="3447554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1E2AC1-5A5E-4A1D-983F-04897FD7A510}">
      <dsp:nvSpPr>
        <dsp:cNvPr id="0" name=""/>
        <dsp:cNvSpPr/>
      </dsp:nvSpPr>
      <dsp:spPr>
        <a:xfrm>
          <a:off x="6284627" y="3905498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8763F2-21F3-44CE-B5B2-A19E8A38F2B0}">
      <dsp:nvSpPr>
        <dsp:cNvPr id="0" name=""/>
        <dsp:cNvSpPr/>
      </dsp:nvSpPr>
      <dsp:spPr>
        <a:xfrm>
          <a:off x="6273394" y="568933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latin typeface="Arial Narrow" panose="020B0606020202030204" pitchFamily="34" charset="0"/>
            </a:rPr>
            <a:t>Kulturní krajina</a:t>
          </a:r>
          <a:endParaRPr lang="de-DE" sz="1200" b="1" kern="1200" dirty="0">
            <a:latin typeface="Arial Narrow" panose="020B0606020202030204" pitchFamily="34" charset="0"/>
          </a:endParaRPr>
        </a:p>
      </dsp:txBody>
      <dsp:txXfrm>
        <a:off x="6461621" y="730501"/>
        <a:ext cx="838983" cy="720156"/>
      </dsp:txXfrm>
    </dsp:sp>
    <dsp:sp modelId="{D7B6EF84-5CC2-40B4-A963-BDED6B37C865}">
      <dsp:nvSpPr>
        <dsp:cNvPr id="0" name=""/>
        <dsp:cNvSpPr/>
      </dsp:nvSpPr>
      <dsp:spPr>
        <a:xfrm>
          <a:off x="7114390" y="1486400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E6E43F-CAF2-4E73-AFC4-04D1B1174F26}">
      <dsp:nvSpPr>
        <dsp:cNvPr id="0" name=""/>
        <dsp:cNvSpPr/>
      </dsp:nvSpPr>
      <dsp:spPr>
        <a:xfrm>
          <a:off x="6273394" y="1720697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265BD7-1ABA-467C-9F6C-1B90AD1AA5B4}">
      <dsp:nvSpPr>
        <dsp:cNvPr id="0" name=""/>
        <dsp:cNvSpPr/>
      </dsp:nvSpPr>
      <dsp:spPr>
        <a:xfrm>
          <a:off x="7114390" y="1727008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45144A2-3E43-3A37-7009-24E36092BB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11C86A8-DE58-94AB-7E29-86D3CF6FD2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B8BBD-2520-4973-B0AD-BCE1806140B4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A0410C2-DF63-A0B9-E58E-7007C2760B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6DD8295-DAC8-8E36-8DE5-3C8FABD181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2B260-02CB-4306-A6E9-775599A1DA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05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B27AA-97E6-4F6D-8C40-A7D04D887DC0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C59E7-67EA-47F9-9FD3-2EAB587E85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243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0037" cy="3082925"/>
          </a:xfrm>
          <a:prstGeom prst="rect">
            <a:avLst/>
          </a:prstGeom>
        </p:spPr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85712" y="4400555"/>
            <a:ext cx="5484604" cy="359870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8440" indent="-207000">
              <a:lnSpc>
                <a:spcPct val="100000"/>
              </a:lnSpc>
              <a:tabLst>
                <a:tab pos="0" algn="l"/>
              </a:tabLst>
            </a:pPr>
            <a:endParaRPr lang="de-DE" sz="2000" b="0" strike="noStrike" spc="-1">
              <a:latin typeface="Arial"/>
            </a:endParaRPr>
          </a:p>
          <a:p>
            <a:pPr marL="208440" indent="-207000">
              <a:lnSpc>
                <a:spcPct val="100000"/>
              </a:lnSpc>
              <a:tabLst>
                <a:tab pos="0" algn="l"/>
              </a:tabLst>
            </a:pPr>
            <a:endParaRPr lang="de-DE" sz="2000" b="0" strike="noStrike" spc="-1">
              <a:latin typeface="Arial"/>
            </a:endParaRPr>
          </a:p>
        </p:txBody>
      </p:sp>
      <p:sp>
        <p:nvSpPr>
          <p:cNvPr id="215" name="Foliennummernplatzhalter 3"/>
          <p:cNvSpPr/>
          <p:nvPr/>
        </p:nvSpPr>
        <p:spPr>
          <a:xfrm>
            <a:off x="3884731" y="8685044"/>
            <a:ext cx="2969844" cy="45696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60757BC6-92C7-4E05-B470-34A49467CC0D}" type="slidenum">
              <a:rPr lang="de-DE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50963" y="749300"/>
            <a:ext cx="4924425" cy="36925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KLI = wichtigste Grundlage für das interaktive Modell</a:t>
            </a:r>
          </a:p>
          <a:p>
            <a:pPr>
              <a:spcAft>
                <a:spcPts val="0"/>
              </a:spcAft>
            </a:pPr>
            <a:endParaRPr lang="de-DE" sz="105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endParaRPr lang="de-DE" sz="105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  anhand dieser Daten Entwicklung des „</a:t>
            </a:r>
            <a:r>
              <a:rPr lang="de-D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Protoyps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Ebrach“ durch Fa. </a:t>
            </a:r>
            <a:r>
              <a:rPr lang="de-D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ArcTron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 </a:t>
            </a:r>
            <a:endParaRPr lang="de-DE" sz="105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68B6AF3-2736-4A66-B703-CC2EB9C17E7A}" type="slidenum">
              <a:rPr lang="de-DE" sz="1400" b="0" strike="noStrike" spc="-1" smtClean="0">
                <a:latin typeface="Times New Roman"/>
              </a:rPr>
              <a:t>14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2261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50963" y="749300"/>
            <a:ext cx="4924425" cy="36925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KLI = wichtigste Grundlage für das interaktive Modell</a:t>
            </a:r>
          </a:p>
          <a:p>
            <a:pPr>
              <a:spcAft>
                <a:spcPts val="0"/>
              </a:spcAft>
            </a:pPr>
            <a:endParaRPr lang="de-DE" sz="105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endParaRPr lang="de-DE" sz="105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  anhand dieser Daten Entwicklung des „</a:t>
            </a:r>
            <a:r>
              <a:rPr lang="de-D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Protoyps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Ebrach“ durch Fa. </a:t>
            </a:r>
            <a:r>
              <a:rPr lang="de-D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ArcTron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 </a:t>
            </a:r>
            <a:endParaRPr lang="de-DE" sz="105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68B6AF3-2736-4A66-B703-CC2EB9C17E7A}" type="slidenum">
              <a:rPr lang="de-DE" sz="1400" b="0" strike="noStrike" spc="-1" smtClean="0">
                <a:latin typeface="Times New Roman"/>
              </a:rPr>
              <a:t>15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1812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50963" y="749300"/>
            <a:ext cx="4924425" cy="36925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KLI = wichtigste Grundlage für das interaktive Modell</a:t>
            </a:r>
          </a:p>
          <a:p>
            <a:pPr>
              <a:spcAft>
                <a:spcPts val="0"/>
              </a:spcAft>
            </a:pPr>
            <a:endParaRPr lang="de-DE" sz="105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endParaRPr lang="de-DE" sz="105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  anhand dieser Daten Entwicklung des „</a:t>
            </a:r>
            <a:r>
              <a:rPr lang="de-D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Protoyps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Ebrach“ durch Fa. </a:t>
            </a:r>
            <a:r>
              <a:rPr lang="de-D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ArcTron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 </a:t>
            </a:r>
            <a:endParaRPr lang="de-DE" sz="105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68B6AF3-2736-4A66-B703-CC2EB9C17E7A}" type="slidenum">
              <a:rPr lang="de-DE" sz="1400" b="0" strike="noStrike" spc="-1" smtClean="0">
                <a:latin typeface="Times New Roman"/>
              </a:rPr>
              <a:t>16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2261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C06C-4A8A-4FCF-80F8-636468FC1A58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15778-8528-44C0-B6D2-EDCF5FBF6F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8582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C06C-4A8A-4FCF-80F8-636468FC1A58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15778-8528-44C0-B6D2-EDCF5FBF6F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145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C06C-4A8A-4FCF-80F8-636468FC1A58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15778-8528-44C0-B6D2-EDCF5FBF6F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5524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039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C06C-4A8A-4FCF-80F8-636468FC1A58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15778-8528-44C0-B6D2-EDCF5FBF6F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6313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C06C-4A8A-4FCF-80F8-636468FC1A58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15778-8528-44C0-B6D2-EDCF5FBF6F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062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C06C-4A8A-4FCF-80F8-636468FC1A58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15778-8528-44C0-B6D2-EDCF5FBF6F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822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C06C-4A8A-4FCF-80F8-636468FC1A58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15778-8528-44C0-B6D2-EDCF5FBF6F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948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C06C-4A8A-4FCF-80F8-636468FC1A58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15778-8528-44C0-B6D2-EDCF5FBF6F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089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C06C-4A8A-4FCF-80F8-636468FC1A58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15778-8528-44C0-B6D2-EDCF5FBF6F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80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C06C-4A8A-4FCF-80F8-636468FC1A58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15778-8528-44C0-B6D2-EDCF5FBF6F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5229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C06C-4A8A-4FCF-80F8-636468FC1A58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15778-8528-44C0-B6D2-EDCF5FBF6F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590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FC06C-4A8A-4FCF-80F8-636468FC1A58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15778-8528-44C0-B6D2-EDCF5FBF6F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190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AF6284-845E-7504-E7DA-C681FAD77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374" y="484187"/>
            <a:ext cx="7772400" cy="2368749"/>
          </a:xfrm>
        </p:spPr>
        <p:txBody>
          <a:bodyPr/>
          <a:lstStyle/>
          <a:p>
            <a:r>
              <a:rPr lang="cs-CZ" sz="4400" b="1" dirty="0"/>
              <a:t>Cisterciácké klášterní krajiny</a:t>
            </a:r>
            <a:br>
              <a:rPr lang="cs-CZ" sz="4400" dirty="0"/>
            </a:br>
            <a:r>
              <a:rPr lang="cs-CZ" sz="2400" dirty="0"/>
              <a:t>projekt spolupráce PRV</a:t>
            </a:r>
            <a:br>
              <a:rPr lang="cs-CZ" sz="2400" dirty="0"/>
            </a:br>
            <a:r>
              <a:rPr lang="cs-CZ" sz="2400" dirty="0" err="1"/>
              <a:t>reg.č</a:t>
            </a:r>
            <a:r>
              <a:rPr lang="cs-CZ" sz="2400" dirty="0"/>
              <a:t>. 22/000/1931b/231/000001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88DCB1-2DBB-ADDB-7347-CFB8C9F4E9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320AC6-FDF3-4932-06EF-2C3D06138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62" y="3265501"/>
            <a:ext cx="8240686" cy="29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93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0">
            <a:extLst>
              <a:ext uri="{FF2B5EF4-FFF2-40B4-BE49-F238E27FC236}">
                <a16:creationId xmlns:a16="http://schemas.microsoft.com/office/drawing/2014/main" id="{03444C21-694D-4CFC-93BA-5594CFB44CB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796000" y="75960"/>
            <a:ext cx="3350880" cy="1156680"/>
          </a:xfrm>
          <a:prstGeom prst="rect">
            <a:avLst/>
          </a:prstGeom>
          <a:ln w="0">
            <a:noFill/>
          </a:ln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EFD51C13-6C76-4B45-A643-B84167D9D354}"/>
              </a:ext>
            </a:extLst>
          </p:cNvPr>
          <p:cNvSpPr/>
          <p:nvPr/>
        </p:nvSpPr>
        <p:spPr>
          <a:xfrm>
            <a:off x="107640" y="0"/>
            <a:ext cx="5975640" cy="20503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6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CISTERSCAPES</a:t>
            </a:r>
            <a:br>
              <a:rPr dirty="0"/>
            </a:br>
            <a:r>
              <a:rPr lang="cs-CZ" sz="20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- </a:t>
            </a:r>
            <a:r>
              <a:rPr lang="cs-CZ" sz="28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cisterciácké krajiny spojující Evropu </a:t>
            </a:r>
            <a:endParaRPr lang="de-DE" sz="2000" spc="-1" dirty="0"/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de-DE" sz="20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 </a:t>
            </a:r>
            <a:endParaRPr lang="de-DE" sz="2000" b="1" strike="noStrike" spc="-1" dirty="0">
              <a:solidFill>
                <a:srgbClr val="10243E"/>
              </a:solidFill>
              <a:latin typeface="Arial"/>
              <a:ea typeface="MS PGothic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712" y="4077072"/>
            <a:ext cx="3543298" cy="2780927"/>
          </a:xfrm>
          <a:prstGeom prst="rect">
            <a:avLst/>
          </a:prstGeom>
        </p:spPr>
      </p:pic>
      <p:sp>
        <p:nvSpPr>
          <p:cNvPr id="9" name="TextBox 7"/>
          <p:cNvSpPr txBox="1"/>
          <p:nvPr/>
        </p:nvSpPr>
        <p:spPr>
          <a:xfrm>
            <a:off x="0" y="2276872"/>
            <a:ext cx="9112447" cy="97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12"/>
              </a:lnSpc>
            </a:pPr>
            <a:r>
              <a:rPr lang="en-US" sz="5400" dirty="0">
                <a:solidFill>
                  <a:srgbClr val="000000"/>
                </a:solidFill>
                <a:latin typeface="Lato Heavy"/>
              </a:rPr>
              <a:t>1 </a:t>
            </a:r>
            <a:r>
              <a:rPr lang="en-US" sz="5400" dirty="0" err="1">
                <a:solidFill>
                  <a:srgbClr val="000000"/>
                </a:solidFill>
                <a:latin typeface="Lato Heavy"/>
              </a:rPr>
              <a:t>síť</a:t>
            </a:r>
            <a:r>
              <a:rPr lang="en-US" sz="5400" dirty="0">
                <a:solidFill>
                  <a:srgbClr val="000000"/>
                </a:solidFill>
                <a:latin typeface="Lato Heavy"/>
              </a:rPr>
              <a:t> - </a:t>
            </a:r>
            <a:r>
              <a:rPr lang="cs-CZ" sz="5400" dirty="0">
                <a:solidFill>
                  <a:srgbClr val="000000"/>
                </a:solidFill>
                <a:latin typeface="Lato Heavy"/>
              </a:rPr>
              <a:t>5</a:t>
            </a:r>
            <a:r>
              <a:rPr lang="en-US" sz="5400" dirty="0">
                <a:solidFill>
                  <a:srgbClr val="000000"/>
                </a:solidFill>
                <a:latin typeface="Lato Heavy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Lato Heavy"/>
              </a:rPr>
              <a:t>zemí</a:t>
            </a:r>
            <a:r>
              <a:rPr lang="en-US" sz="5400" dirty="0">
                <a:solidFill>
                  <a:srgbClr val="000000"/>
                </a:solidFill>
                <a:latin typeface="Lato Heavy"/>
              </a:rPr>
              <a:t> - 1</a:t>
            </a:r>
            <a:r>
              <a:rPr lang="cs-CZ" sz="5400" dirty="0">
                <a:solidFill>
                  <a:srgbClr val="000000"/>
                </a:solidFill>
                <a:latin typeface="Lato Heavy"/>
              </a:rPr>
              <a:t>7</a:t>
            </a:r>
            <a:r>
              <a:rPr lang="en-US" sz="5400" dirty="0">
                <a:solidFill>
                  <a:srgbClr val="000000"/>
                </a:solidFill>
                <a:latin typeface="Lato Heavy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Lato Heavy"/>
              </a:rPr>
              <a:t>klášterů</a:t>
            </a:r>
            <a:endParaRPr lang="en-US" sz="5400" dirty="0">
              <a:solidFill>
                <a:srgbClr val="000000"/>
              </a:solidFill>
              <a:latin typeface="Lato Heavy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139952" y="4069064"/>
            <a:ext cx="497249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err="1"/>
              <a:t>European</a:t>
            </a:r>
            <a:r>
              <a:rPr lang="cs-CZ" b="1" dirty="0"/>
              <a:t> </a:t>
            </a:r>
            <a:r>
              <a:rPr lang="cs-CZ" b="1" dirty="0" err="1"/>
              <a:t>Heritage</a:t>
            </a:r>
            <a:r>
              <a:rPr lang="cs-CZ" b="1" dirty="0"/>
              <a:t> Label:</a:t>
            </a:r>
            <a:r>
              <a:rPr lang="cs-CZ" dirty="0"/>
              <a:t> značka "Evropské dědictví" je ocenění za roli místa/regionu v evropských dějinách. Cílem pamětihodností, které nesou tuto značku, je </a:t>
            </a:r>
            <a:r>
              <a:rPr lang="cs-CZ" b="1" dirty="0"/>
              <a:t>inspirovat lidi na základě společné evropské historie a dědictví </a:t>
            </a:r>
            <a:r>
              <a:rPr lang="cs-CZ" dirty="0"/>
              <a:t>prostřednictvím aktivit a osvětového programu.</a:t>
            </a:r>
          </a:p>
          <a:p>
            <a:pPr algn="just"/>
            <a:r>
              <a:rPr lang="cs-CZ" dirty="0"/>
              <a:t> </a:t>
            </a:r>
          </a:p>
          <a:p>
            <a:pPr algn="just"/>
            <a:r>
              <a:rPr lang="cs-CZ" dirty="0"/>
              <a:t>EHL není ochrannou známkou, ale </a:t>
            </a:r>
            <a:r>
              <a:rPr lang="cs-CZ" b="1" dirty="0"/>
              <a:t>kvalifikací lokality pro její mimořádný evropský význam.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0256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0">
            <a:extLst>
              <a:ext uri="{FF2B5EF4-FFF2-40B4-BE49-F238E27FC236}">
                <a16:creationId xmlns:a16="http://schemas.microsoft.com/office/drawing/2014/main" id="{03444C21-694D-4CFC-93BA-5594CFB44CB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796000" y="75960"/>
            <a:ext cx="3350880" cy="1156680"/>
          </a:xfrm>
          <a:prstGeom prst="rect">
            <a:avLst/>
          </a:prstGeom>
          <a:ln w="0">
            <a:noFill/>
          </a:ln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EFD51C13-6C76-4B45-A643-B84167D9D354}"/>
              </a:ext>
            </a:extLst>
          </p:cNvPr>
          <p:cNvSpPr/>
          <p:nvPr/>
        </p:nvSpPr>
        <p:spPr>
          <a:xfrm>
            <a:off x="107640" y="0"/>
            <a:ext cx="5975640" cy="20503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6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CISTERSCAPES</a:t>
            </a:r>
            <a:br>
              <a:rPr dirty="0"/>
            </a:br>
            <a:r>
              <a:rPr lang="cs-CZ" sz="20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- </a:t>
            </a:r>
            <a:r>
              <a:rPr lang="cs-CZ" sz="28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cisterciácké krajiny spojující Evropu </a:t>
            </a:r>
            <a:endParaRPr lang="de-DE" sz="2000" spc="-1" dirty="0"/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de-DE" sz="20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 </a:t>
            </a:r>
            <a:endParaRPr lang="de-DE" sz="2000" b="1" strike="noStrike" spc="-1" dirty="0">
              <a:solidFill>
                <a:srgbClr val="10243E"/>
              </a:solidFill>
              <a:latin typeface="Arial"/>
              <a:ea typeface="MS PGothic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2C9B5E9-9B85-4EDF-9EE9-BA66B721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04" y="1464630"/>
            <a:ext cx="7546096" cy="4119188"/>
          </a:xfrm>
          <a:prstGeom prst="rect">
            <a:avLst/>
          </a:prstGeom>
        </p:spPr>
      </p:pic>
      <p:sp>
        <p:nvSpPr>
          <p:cNvPr id="8" name="Rechteck 5_12">
            <a:extLst>
              <a:ext uri="{FF2B5EF4-FFF2-40B4-BE49-F238E27FC236}">
                <a16:creationId xmlns:a16="http://schemas.microsoft.com/office/drawing/2014/main" id="{6A086C69-1875-48D5-AE34-ED13D939208A}"/>
              </a:ext>
            </a:extLst>
          </p:cNvPr>
          <p:cNvSpPr/>
          <p:nvPr/>
        </p:nvSpPr>
        <p:spPr>
          <a:xfrm>
            <a:off x="628044" y="5815808"/>
            <a:ext cx="7544356" cy="10142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cs-CZ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Předání nominační žádosti o přidělení označení EHL </a:t>
            </a:r>
            <a:r>
              <a:rPr lang="cs-CZ" sz="200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(</a:t>
            </a:r>
            <a:r>
              <a:rPr lang="cs-CZ" sz="200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European</a:t>
            </a:r>
            <a:r>
              <a:rPr lang="cs-CZ" sz="200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cs-CZ" sz="200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Heritage</a:t>
            </a:r>
            <a:r>
              <a:rPr lang="cs-CZ" sz="200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Label)</a:t>
            </a:r>
            <a:r>
              <a:rPr lang="cs-CZ" sz="200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cs-CZ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bavorskému státnímu ministrovi  p.</a:t>
            </a:r>
            <a:r>
              <a:rPr lang="de-DE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20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Sibler</a:t>
            </a:r>
            <a:r>
              <a:rPr lang="cs-CZ" sz="20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ovi</a:t>
            </a:r>
            <a:r>
              <a:rPr lang="de-DE" sz="2000" b="1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cs-CZ" sz="2000" b="1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algn="ctr">
              <a:lnSpc>
                <a:spcPct val="100000"/>
              </a:lnSpc>
            </a:pPr>
            <a:r>
              <a:rPr lang="cs-CZ" sz="2000" b="1" spc="-1" dirty="0">
                <a:solidFill>
                  <a:srgbClr val="000000"/>
                </a:solidFill>
                <a:latin typeface="Calibri"/>
                <a:ea typeface="Calibri"/>
              </a:rPr>
              <a:t>vedl za </a:t>
            </a:r>
            <a:r>
              <a:rPr lang="cs-CZ" sz="2000" b="1" spc="-1" dirty="0" err="1">
                <a:solidFill>
                  <a:srgbClr val="000000"/>
                </a:solidFill>
                <a:latin typeface="Calibri"/>
                <a:ea typeface="Calibri"/>
              </a:rPr>
              <a:t>lead</a:t>
            </a:r>
            <a:r>
              <a:rPr lang="cs-CZ" sz="2000" b="1" spc="-1" dirty="0">
                <a:solidFill>
                  <a:srgbClr val="000000"/>
                </a:solidFill>
                <a:latin typeface="Calibri"/>
                <a:ea typeface="Calibri"/>
              </a:rPr>
              <a:t>-partnera bamberský zemský hejtman p. </a:t>
            </a:r>
            <a:r>
              <a:rPr lang="cs-CZ" sz="2000" b="1" spc="-1" dirty="0" err="1">
                <a:solidFill>
                  <a:srgbClr val="000000"/>
                </a:solidFill>
                <a:latin typeface="Calibri"/>
                <a:ea typeface="Calibri"/>
              </a:rPr>
              <a:t>Kalb</a:t>
            </a:r>
            <a:r>
              <a:rPr lang="cs-CZ" sz="2000" b="1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cs-CZ" i="1" spc="-1" dirty="0">
                <a:solidFill>
                  <a:srgbClr val="000000"/>
                </a:solidFill>
                <a:latin typeface="Calibri"/>
                <a:ea typeface="Calibri"/>
              </a:rPr>
              <a:t>(23.11.2021)</a:t>
            </a:r>
            <a:endParaRPr lang="de-DE" sz="1600" i="1" strike="noStrike" spc="-1" dirty="0">
              <a:latin typeface="Arial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46220" y="4725144"/>
            <a:ext cx="1094073" cy="85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70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251520" y="188640"/>
            <a:ext cx="8568952" cy="6408712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/>
              <a:t>Klášterní krajiny sdružené v síti CISTERSCAPES se připravují společně naplňovat následující </a:t>
            </a:r>
            <a:r>
              <a:rPr lang="cs-CZ" sz="2400" u="sng" dirty="0"/>
              <a:t>požadavky značky EHL:</a:t>
            </a:r>
          </a:p>
          <a:p>
            <a:pPr marL="0" indent="0">
              <a:buNone/>
            </a:pPr>
            <a:endParaRPr lang="cs-CZ" sz="2400" dirty="0"/>
          </a:p>
          <a:p>
            <a:pPr lvl="0"/>
            <a:r>
              <a:rPr lang="cs-CZ" sz="2400" dirty="0"/>
              <a:t>Vytvoření mezinárodní sítě</a:t>
            </a:r>
          </a:p>
          <a:p>
            <a:pPr lvl="0"/>
            <a:r>
              <a:rPr lang="cs-CZ" sz="2400" dirty="0"/>
              <a:t>Zvyšování povědomí o evropském významu</a:t>
            </a:r>
          </a:p>
          <a:p>
            <a:pPr lvl="0"/>
            <a:r>
              <a:rPr lang="cs-CZ" sz="2400" dirty="0"/>
              <a:t>Informace a komunikace</a:t>
            </a:r>
          </a:p>
          <a:p>
            <a:pPr lvl="0"/>
            <a:r>
              <a:rPr lang="cs-CZ" sz="2400" dirty="0"/>
              <a:t>Marketingový koncept</a:t>
            </a:r>
          </a:p>
          <a:p>
            <a:pPr lvl="0"/>
            <a:r>
              <a:rPr lang="cs-CZ" sz="2400" dirty="0"/>
              <a:t>Vzdělávání a osvěta</a:t>
            </a:r>
          </a:p>
          <a:p>
            <a:pPr lvl="0"/>
            <a:r>
              <a:rPr lang="cs-CZ" sz="2400" dirty="0"/>
              <a:t>Podpora vícejazyčného přístupu</a:t>
            </a:r>
          </a:p>
          <a:p>
            <a:pPr lvl="0"/>
            <a:r>
              <a:rPr lang="cs-CZ" sz="2400" dirty="0"/>
              <a:t>Nové technologie, digitální a interaktivní média</a:t>
            </a:r>
          </a:p>
          <a:p>
            <a:pPr lvl="0"/>
            <a:r>
              <a:rPr lang="cs-CZ" sz="2400" dirty="0"/>
              <a:t>Správa a rozvoj míst a sítě</a:t>
            </a:r>
          </a:p>
          <a:p>
            <a:pPr lvl="0"/>
            <a:r>
              <a:rPr lang="cs-CZ" sz="2400" dirty="0"/>
              <a:t>Infrastruktura a dostupnost</a:t>
            </a:r>
          </a:p>
          <a:p>
            <a:pPr lvl="0"/>
            <a:r>
              <a:rPr lang="cs-CZ" sz="2400" dirty="0"/>
              <a:t>Udržitelný cestovní ruch</a:t>
            </a:r>
          </a:p>
          <a:p>
            <a:endParaRPr lang="cs-CZ" dirty="0"/>
          </a:p>
        </p:txBody>
      </p:sp>
      <p:pic>
        <p:nvPicPr>
          <p:cNvPr id="4" name="Obrázek 3" descr="EHL_Positif-PMS_CS.jpg">
            <a:extLst>
              <a:ext uri="{FF2B5EF4-FFF2-40B4-BE49-F238E27FC236}">
                <a16:creationId xmlns:a16="http://schemas.microsoft.com/office/drawing/2014/main" id="{3C359C52-AF48-6B2B-0AF9-D5BB466212C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9427" y="4958687"/>
            <a:ext cx="2736304" cy="171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76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58490" y="-999492"/>
            <a:ext cx="6624735" cy="885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088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0">
            <a:extLst>
              <a:ext uri="{FF2B5EF4-FFF2-40B4-BE49-F238E27FC236}">
                <a16:creationId xmlns:a16="http://schemas.microsoft.com/office/drawing/2014/main" id="{03444C21-694D-4CFC-93BA-5594CFB44CB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796000" y="75960"/>
            <a:ext cx="3350880" cy="1156680"/>
          </a:xfrm>
          <a:prstGeom prst="rect">
            <a:avLst/>
          </a:prstGeom>
          <a:ln w="0">
            <a:noFill/>
          </a:ln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EFD51C13-6C76-4B45-A643-B84167D9D354}"/>
              </a:ext>
            </a:extLst>
          </p:cNvPr>
          <p:cNvSpPr/>
          <p:nvPr/>
        </p:nvSpPr>
        <p:spPr>
          <a:xfrm>
            <a:off x="107640" y="0"/>
            <a:ext cx="5975640" cy="19452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6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CISTERSCAPES</a:t>
            </a:r>
            <a:br>
              <a:rPr lang="de-DE" sz="3600" dirty="0"/>
            </a:br>
            <a:r>
              <a:rPr lang="de-DE" sz="28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- </a:t>
            </a:r>
            <a:r>
              <a:rPr lang="de-DE" sz="2800" b="1" strike="noStrike" spc="-1" dirty="0" err="1">
                <a:solidFill>
                  <a:srgbClr val="10243E"/>
                </a:solidFill>
                <a:latin typeface="Arial Narrow"/>
                <a:ea typeface="MS PGothic"/>
              </a:rPr>
              <a:t>cisterciácké</a:t>
            </a:r>
            <a:r>
              <a:rPr lang="de-DE" sz="28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 </a:t>
            </a:r>
            <a:r>
              <a:rPr lang="de-DE" sz="2800" b="1" strike="noStrike" spc="-1" dirty="0" err="1">
                <a:solidFill>
                  <a:srgbClr val="10243E"/>
                </a:solidFill>
                <a:latin typeface="Arial Narrow"/>
                <a:ea typeface="MS PGothic"/>
              </a:rPr>
              <a:t>krajiny</a:t>
            </a:r>
            <a:r>
              <a:rPr lang="de-DE" sz="28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 </a:t>
            </a:r>
            <a:r>
              <a:rPr lang="de-DE" sz="2800" b="1" strike="noStrike" spc="-1" dirty="0" err="1">
                <a:solidFill>
                  <a:srgbClr val="10243E"/>
                </a:solidFill>
                <a:latin typeface="Arial Narrow"/>
                <a:ea typeface="MS PGothic"/>
              </a:rPr>
              <a:t>spojují</a:t>
            </a:r>
            <a:r>
              <a:rPr lang="cs-CZ" sz="2800" b="1" strike="noStrike" spc="-1" dirty="0" err="1">
                <a:solidFill>
                  <a:srgbClr val="10243E"/>
                </a:solidFill>
                <a:latin typeface="Arial Narrow"/>
                <a:ea typeface="MS PGothic"/>
              </a:rPr>
              <a:t>cí</a:t>
            </a:r>
            <a:r>
              <a:rPr lang="de-DE" sz="28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 </a:t>
            </a:r>
            <a:r>
              <a:rPr lang="de-DE" sz="2800" b="1" strike="noStrike" spc="-1" dirty="0" err="1">
                <a:solidFill>
                  <a:srgbClr val="10243E"/>
                </a:solidFill>
                <a:latin typeface="Arial Narrow"/>
                <a:ea typeface="MS PGothic"/>
              </a:rPr>
              <a:t>Evropu</a:t>
            </a:r>
            <a:r>
              <a:rPr lang="de-DE" sz="28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 </a:t>
            </a:r>
            <a:endParaRPr lang="de-DE" sz="2800" spc="-1" dirty="0"/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de-DE" sz="20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  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499"/>
              </a:spcBef>
            </a:pPr>
            <a:r>
              <a:rPr lang="cs-CZ" sz="2000" spc="-1" dirty="0">
                <a:latin typeface="Arial"/>
              </a:rPr>
              <a:t>     </a:t>
            </a:r>
            <a:endParaRPr lang="de-DE" sz="2000" b="0" strike="noStrike" spc="-1" dirty="0">
              <a:latin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20" y="1700808"/>
            <a:ext cx="944245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9666CE3-9719-3222-4373-A43DA71A5C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63" y="5267612"/>
            <a:ext cx="1819582" cy="159039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EED2BA6-AF40-24C3-5C50-EC3899B093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2365">
            <a:off x="-440729" y="3986692"/>
            <a:ext cx="6185744" cy="259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50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0">
            <a:extLst>
              <a:ext uri="{FF2B5EF4-FFF2-40B4-BE49-F238E27FC236}">
                <a16:creationId xmlns:a16="http://schemas.microsoft.com/office/drawing/2014/main" id="{03444C21-694D-4CFC-93BA-5594CFB44CB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796000" y="75960"/>
            <a:ext cx="3350880" cy="1156680"/>
          </a:xfrm>
          <a:prstGeom prst="rect">
            <a:avLst/>
          </a:prstGeom>
          <a:ln w="0">
            <a:noFill/>
          </a:ln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EFD51C13-6C76-4B45-A643-B84167D9D354}"/>
              </a:ext>
            </a:extLst>
          </p:cNvPr>
          <p:cNvSpPr/>
          <p:nvPr/>
        </p:nvSpPr>
        <p:spPr>
          <a:xfrm>
            <a:off x="107640" y="0"/>
            <a:ext cx="5975640" cy="19452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6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CISTERSCAPES</a:t>
            </a:r>
            <a:br>
              <a:rPr lang="de-DE" sz="3600" dirty="0"/>
            </a:br>
            <a:r>
              <a:rPr lang="de-DE" sz="28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- </a:t>
            </a:r>
            <a:r>
              <a:rPr lang="de-DE" sz="2800" b="1" strike="noStrike" spc="-1" dirty="0" err="1">
                <a:solidFill>
                  <a:srgbClr val="10243E"/>
                </a:solidFill>
                <a:latin typeface="Arial Narrow"/>
                <a:ea typeface="MS PGothic"/>
              </a:rPr>
              <a:t>cisterciácké</a:t>
            </a:r>
            <a:r>
              <a:rPr lang="de-DE" sz="28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 </a:t>
            </a:r>
            <a:r>
              <a:rPr lang="de-DE" sz="2800" b="1" strike="noStrike" spc="-1" dirty="0" err="1">
                <a:solidFill>
                  <a:srgbClr val="10243E"/>
                </a:solidFill>
                <a:latin typeface="Arial Narrow"/>
                <a:ea typeface="MS PGothic"/>
              </a:rPr>
              <a:t>krajiny</a:t>
            </a:r>
            <a:r>
              <a:rPr lang="de-DE" sz="28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 </a:t>
            </a:r>
            <a:r>
              <a:rPr lang="de-DE" sz="2800" b="1" strike="noStrike" spc="-1" dirty="0" err="1">
                <a:solidFill>
                  <a:srgbClr val="10243E"/>
                </a:solidFill>
                <a:latin typeface="Arial Narrow"/>
                <a:ea typeface="MS PGothic"/>
              </a:rPr>
              <a:t>spojují</a:t>
            </a:r>
            <a:r>
              <a:rPr lang="cs-CZ" sz="2800" b="1" strike="noStrike" spc="-1" dirty="0" err="1">
                <a:solidFill>
                  <a:srgbClr val="10243E"/>
                </a:solidFill>
                <a:latin typeface="Arial Narrow"/>
                <a:ea typeface="MS PGothic"/>
              </a:rPr>
              <a:t>cí</a:t>
            </a:r>
            <a:r>
              <a:rPr lang="de-DE" sz="28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 </a:t>
            </a:r>
            <a:r>
              <a:rPr lang="de-DE" sz="2800" b="1" strike="noStrike" spc="-1" dirty="0" err="1">
                <a:solidFill>
                  <a:srgbClr val="10243E"/>
                </a:solidFill>
                <a:latin typeface="Arial Narrow"/>
                <a:ea typeface="MS PGothic"/>
              </a:rPr>
              <a:t>Evropu</a:t>
            </a:r>
            <a:r>
              <a:rPr lang="de-DE" sz="28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 </a:t>
            </a:r>
            <a:endParaRPr lang="de-DE" sz="2800" spc="-1" dirty="0"/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de-DE" sz="20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  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499"/>
              </a:spcBef>
            </a:pPr>
            <a:r>
              <a:rPr lang="cs-CZ" sz="2000" spc="-1" dirty="0">
                <a:latin typeface="Arial"/>
              </a:rPr>
              <a:t>     </a:t>
            </a:r>
            <a:r>
              <a:rPr lang="de-DE" sz="2000" spc="-1" dirty="0">
                <a:latin typeface="Arial"/>
              </a:rPr>
              <a:t>WEB-GIS </a:t>
            </a:r>
            <a:r>
              <a:rPr lang="cs-CZ" sz="2000" spc="-1" dirty="0">
                <a:latin typeface="Arial"/>
              </a:rPr>
              <a:t>d</a:t>
            </a:r>
            <a:r>
              <a:rPr lang="de-DE" sz="2000" spc="-1" dirty="0">
                <a:latin typeface="Arial"/>
              </a:rPr>
              <a:t>at</a:t>
            </a:r>
            <a:r>
              <a:rPr lang="cs-CZ" sz="2000" spc="-1" dirty="0">
                <a:latin typeface="Arial"/>
              </a:rPr>
              <a:t>a</a:t>
            </a:r>
            <a:r>
              <a:rPr lang="de-DE" sz="2000" spc="-1" dirty="0" err="1">
                <a:latin typeface="Arial"/>
              </a:rPr>
              <a:t>bank</a:t>
            </a:r>
            <a:r>
              <a:rPr lang="cs-CZ" sz="2000" spc="-1" dirty="0">
                <a:latin typeface="Arial"/>
              </a:rPr>
              <a:t>a</a:t>
            </a:r>
            <a:r>
              <a:rPr lang="de-DE" sz="2000" spc="-1" dirty="0">
                <a:latin typeface="Arial"/>
              </a:rPr>
              <a:t>: cisterscapes.geoway.de</a:t>
            </a:r>
            <a:endParaRPr lang="de-DE" sz="2000" b="0" strike="noStrike" spc="-1" dirty="0">
              <a:latin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401C2F4-8423-C155-CBDA-F04D16909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1193"/>
            <a:ext cx="9144000" cy="443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61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0">
            <a:extLst>
              <a:ext uri="{FF2B5EF4-FFF2-40B4-BE49-F238E27FC236}">
                <a16:creationId xmlns:a16="http://schemas.microsoft.com/office/drawing/2014/main" id="{03444C21-694D-4CFC-93BA-5594CFB44CB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796000" y="75960"/>
            <a:ext cx="3350880" cy="1156680"/>
          </a:xfrm>
          <a:prstGeom prst="rect">
            <a:avLst/>
          </a:prstGeom>
          <a:ln w="0">
            <a:noFill/>
          </a:ln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EFD51C13-6C76-4B45-A643-B84167D9D354}"/>
              </a:ext>
            </a:extLst>
          </p:cNvPr>
          <p:cNvSpPr/>
          <p:nvPr/>
        </p:nvSpPr>
        <p:spPr>
          <a:xfrm>
            <a:off x="107640" y="0"/>
            <a:ext cx="5975640" cy="19452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6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CISTERSCAPES</a:t>
            </a:r>
            <a:br>
              <a:rPr lang="de-DE" sz="3600" dirty="0"/>
            </a:br>
            <a:r>
              <a:rPr lang="de-DE" sz="28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- </a:t>
            </a:r>
            <a:r>
              <a:rPr lang="de-DE" sz="2800" b="1" strike="noStrike" spc="-1" dirty="0" err="1">
                <a:solidFill>
                  <a:srgbClr val="10243E"/>
                </a:solidFill>
                <a:latin typeface="Arial Narrow"/>
                <a:ea typeface="MS PGothic"/>
              </a:rPr>
              <a:t>cisterciácké</a:t>
            </a:r>
            <a:r>
              <a:rPr lang="de-DE" sz="28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 </a:t>
            </a:r>
            <a:r>
              <a:rPr lang="de-DE" sz="2800" b="1" strike="noStrike" spc="-1" dirty="0" err="1">
                <a:solidFill>
                  <a:srgbClr val="10243E"/>
                </a:solidFill>
                <a:latin typeface="Arial Narrow"/>
                <a:ea typeface="MS PGothic"/>
              </a:rPr>
              <a:t>krajiny</a:t>
            </a:r>
            <a:r>
              <a:rPr lang="de-DE" sz="28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 </a:t>
            </a:r>
            <a:r>
              <a:rPr lang="de-DE" sz="2800" b="1" strike="noStrike" spc="-1" dirty="0" err="1">
                <a:solidFill>
                  <a:srgbClr val="10243E"/>
                </a:solidFill>
                <a:latin typeface="Arial Narrow"/>
                <a:ea typeface="MS PGothic"/>
              </a:rPr>
              <a:t>spojují</a:t>
            </a:r>
            <a:r>
              <a:rPr lang="cs-CZ" sz="2800" b="1" strike="noStrike" spc="-1" dirty="0" err="1">
                <a:solidFill>
                  <a:srgbClr val="10243E"/>
                </a:solidFill>
                <a:latin typeface="Arial Narrow"/>
                <a:ea typeface="MS PGothic"/>
              </a:rPr>
              <a:t>cí</a:t>
            </a:r>
            <a:r>
              <a:rPr lang="de-DE" sz="28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 </a:t>
            </a:r>
            <a:r>
              <a:rPr lang="de-DE" sz="2800" b="1" strike="noStrike" spc="-1" dirty="0" err="1">
                <a:solidFill>
                  <a:srgbClr val="10243E"/>
                </a:solidFill>
                <a:latin typeface="Arial Narrow"/>
                <a:ea typeface="MS PGothic"/>
              </a:rPr>
              <a:t>Evropu</a:t>
            </a:r>
            <a:r>
              <a:rPr lang="de-DE" sz="28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 </a:t>
            </a:r>
            <a:endParaRPr lang="de-DE" sz="2800" spc="-1" dirty="0"/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de-DE" sz="20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  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499"/>
              </a:spcBef>
            </a:pPr>
            <a:r>
              <a:rPr lang="cs-CZ" sz="2000" spc="-1" dirty="0">
                <a:latin typeface="Arial"/>
              </a:rPr>
              <a:t>     </a:t>
            </a:r>
            <a:r>
              <a:rPr lang="de-DE" sz="2000" spc="-1" dirty="0">
                <a:latin typeface="Arial"/>
              </a:rPr>
              <a:t>WEB-GIS </a:t>
            </a:r>
            <a:r>
              <a:rPr lang="cs-CZ" sz="2000" spc="-1" dirty="0">
                <a:latin typeface="Arial"/>
              </a:rPr>
              <a:t>d</a:t>
            </a:r>
            <a:r>
              <a:rPr lang="de-DE" sz="2000" spc="-1" dirty="0">
                <a:latin typeface="Arial"/>
              </a:rPr>
              <a:t>at</a:t>
            </a:r>
            <a:r>
              <a:rPr lang="cs-CZ" sz="2000" spc="-1" dirty="0">
                <a:latin typeface="Arial"/>
              </a:rPr>
              <a:t>a</a:t>
            </a:r>
            <a:r>
              <a:rPr lang="de-DE" sz="2000" spc="-1" dirty="0" err="1">
                <a:latin typeface="Arial"/>
              </a:rPr>
              <a:t>bank</a:t>
            </a:r>
            <a:r>
              <a:rPr lang="cs-CZ" sz="2000" spc="-1" dirty="0">
                <a:latin typeface="Arial"/>
              </a:rPr>
              <a:t>a</a:t>
            </a:r>
            <a:r>
              <a:rPr lang="de-DE" sz="2000" spc="-1" dirty="0">
                <a:latin typeface="Arial"/>
              </a:rPr>
              <a:t>: cisterscapes.geoway.de</a:t>
            </a:r>
            <a:endParaRPr lang="de-DE" sz="2000" b="0" strike="noStrike" spc="-1" dirty="0">
              <a:latin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AFCE76E-7D39-8134-8E5C-D2670640B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4" y="2204864"/>
            <a:ext cx="9144000" cy="366809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3E4EF09-A2E7-4390-8020-FFF9AB8F4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1440" y="4038911"/>
            <a:ext cx="1908213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17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 dirty="0"/>
          </a:p>
        </p:txBody>
      </p:sp>
      <p:grpSp>
        <p:nvGrpSpPr>
          <p:cNvPr id="4" name="Group 2"/>
          <p:cNvGrpSpPr/>
          <p:nvPr/>
        </p:nvGrpSpPr>
        <p:grpSpPr>
          <a:xfrm>
            <a:off x="-14872" y="0"/>
            <a:ext cx="9158872" cy="6858000"/>
            <a:chOff x="0" y="0"/>
            <a:chExt cx="13004800" cy="9753600"/>
          </a:xfrm>
        </p:grpSpPr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2"/>
            <a:srcRect l="1833" r="1833"/>
            <a:stretch>
              <a:fillRect/>
            </a:stretch>
          </p:blipFill>
          <p:spPr>
            <a:xfrm>
              <a:off x="0" y="0"/>
              <a:ext cx="13004800" cy="9753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4300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08C799-B361-0343-6A78-0E8077DAB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B6051EB-69BE-6D45-3B8F-9EC65F377CA5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22F1F6B-F454-0714-3D45-FE2ABAF65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0847" y="157765"/>
            <a:ext cx="12185544" cy="649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55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0584" y="4584"/>
            <a:ext cx="9164584" cy="68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32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19A838-B4B9-5E71-CCAE-C230389207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91616"/>
            <a:ext cx="7772400" cy="2585457"/>
          </a:xfrm>
        </p:spPr>
        <p:txBody>
          <a:bodyPr>
            <a:normAutofit/>
          </a:bodyPr>
          <a:lstStyle/>
          <a:p>
            <a:r>
              <a:rPr lang="cs-CZ" sz="4000" dirty="0"/>
              <a:t>Cisterciácké kulturní krajiny nominované na označení </a:t>
            </a:r>
            <a:br>
              <a:rPr lang="cs-CZ" sz="4000" dirty="0"/>
            </a:br>
            <a:r>
              <a:rPr lang="cs-CZ" sz="4000" dirty="0"/>
              <a:t>Evropské kulturní dědictví (EHL)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612B9E2-FE90-9F2A-4982-94242232F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4437111"/>
            <a:ext cx="8496944" cy="2885307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7030A0"/>
                </a:solidFill>
              </a:rPr>
              <a:t>Prezentace projektu CISTERCIÁCKÉ KLÁŠTERNÍ KRAJINY </a:t>
            </a:r>
          </a:p>
          <a:p>
            <a:r>
              <a:rPr lang="cs-CZ" sz="2800" b="1" dirty="0">
                <a:solidFill>
                  <a:srgbClr val="7030A0"/>
                </a:solidFill>
              </a:rPr>
              <a:t>a mezinárodní sítě CISTERSCAPES</a:t>
            </a:r>
          </a:p>
          <a:p>
            <a:r>
              <a:rPr lang="cs-CZ" sz="2800" b="1" dirty="0">
                <a:solidFill>
                  <a:srgbClr val="7030A0"/>
                </a:solidFill>
              </a:rPr>
              <a:t>4.10.2022</a:t>
            </a:r>
          </a:p>
          <a:p>
            <a:r>
              <a:rPr lang="cs-CZ" sz="2800" b="1" dirty="0">
                <a:solidFill>
                  <a:srgbClr val="7030A0"/>
                </a:solidFill>
              </a:rPr>
              <a:t>Velehrad</a:t>
            </a:r>
          </a:p>
        </p:txBody>
      </p:sp>
      <p:pic>
        <p:nvPicPr>
          <p:cNvPr id="5" name="Grafik 10">
            <a:extLst>
              <a:ext uri="{FF2B5EF4-FFF2-40B4-BE49-F238E27FC236}">
                <a16:creationId xmlns:a16="http://schemas.microsoft.com/office/drawing/2014/main" id="{49335BA5-EF0D-C7E7-1AEB-1CB57C89801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778429" y="129252"/>
            <a:ext cx="3350160" cy="1155960"/>
          </a:xfrm>
          <a:prstGeom prst="rect">
            <a:avLst/>
          </a:prstGeom>
          <a:ln w="0"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E66D7C6-3AAD-C2FF-0935-7DD42573AC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4646"/>
            <a:ext cx="1509936" cy="1319752"/>
          </a:xfrm>
          <a:prstGeom prst="rect">
            <a:avLst/>
          </a:prstGeom>
        </p:spPr>
      </p:pic>
      <p:pic>
        <p:nvPicPr>
          <p:cNvPr id="7" name="Obrázek 6" descr="EHL_Positif-PMS_CS.jpg">
            <a:extLst>
              <a:ext uri="{FF2B5EF4-FFF2-40B4-BE49-F238E27FC236}">
                <a16:creationId xmlns:a16="http://schemas.microsoft.com/office/drawing/2014/main" id="{9082D159-7BD8-8C90-1F9E-C6103136AA5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-106260"/>
            <a:ext cx="2913678" cy="182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14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"/>
            <a:ext cx="9146297" cy="685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151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32656"/>
            <a:ext cx="1731963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13" y="4559300"/>
            <a:ext cx="3670300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576"/>
            <a:ext cx="4551511" cy="456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50105"/>
            <a:ext cx="2664296" cy="475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761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436096" cy="40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37" y="8342"/>
            <a:ext cx="1934344" cy="257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1077"/>
            <a:ext cx="3635896" cy="272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467" y="2587467"/>
            <a:ext cx="5631533" cy="427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761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251520" y="188640"/>
            <a:ext cx="8568952" cy="6408712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/>
              <a:t>Společný koncept cisterciáckých klášterních krajin sdružených v síti CISTERSCAPES v kontextu </a:t>
            </a:r>
            <a:r>
              <a:rPr lang="cs-CZ" sz="2400" u="sng" dirty="0"/>
              <a:t>značky EHL:</a:t>
            </a:r>
          </a:p>
          <a:p>
            <a:pPr marL="0" indent="0">
              <a:buNone/>
            </a:pPr>
            <a:endParaRPr lang="cs-CZ" sz="2400" dirty="0"/>
          </a:p>
          <a:p>
            <a:pPr lvl="0"/>
            <a:r>
              <a:rPr lang="cs-CZ" sz="2400" dirty="0"/>
              <a:t>Vytvoření a kooperace mezinárodní sítě</a:t>
            </a:r>
          </a:p>
          <a:p>
            <a:pPr lvl="0"/>
            <a:r>
              <a:rPr lang="cs-CZ" sz="2400" dirty="0"/>
              <a:t>Zvyšování povědomí o evropském významu</a:t>
            </a:r>
          </a:p>
          <a:p>
            <a:pPr lvl="0"/>
            <a:r>
              <a:rPr lang="cs-CZ" sz="2400" dirty="0"/>
              <a:t>Informace a komunikace s veřejností</a:t>
            </a:r>
          </a:p>
          <a:p>
            <a:pPr lvl="0"/>
            <a:r>
              <a:rPr lang="cs-CZ" sz="2400" dirty="0"/>
              <a:t>Marketingový koncept</a:t>
            </a:r>
          </a:p>
          <a:p>
            <a:pPr lvl="0"/>
            <a:r>
              <a:rPr lang="cs-CZ" sz="2400" dirty="0"/>
              <a:t>Vzdělávání a osvěta</a:t>
            </a:r>
          </a:p>
          <a:p>
            <a:pPr lvl="0"/>
            <a:r>
              <a:rPr lang="cs-CZ" sz="2400" dirty="0"/>
              <a:t>Podpora vícejazyčného přístupu</a:t>
            </a:r>
          </a:p>
          <a:p>
            <a:pPr lvl="0"/>
            <a:r>
              <a:rPr lang="cs-CZ" sz="2400" dirty="0"/>
              <a:t>Nové technologie, digitální a interaktivní média</a:t>
            </a:r>
          </a:p>
          <a:p>
            <a:pPr lvl="0"/>
            <a:r>
              <a:rPr lang="cs-CZ" sz="2400" dirty="0"/>
              <a:t>Správa a rozvoj míst a sítě</a:t>
            </a:r>
          </a:p>
          <a:p>
            <a:pPr lvl="0"/>
            <a:r>
              <a:rPr lang="cs-CZ" sz="2400" dirty="0"/>
              <a:t>Infrastruktura a dostupnost</a:t>
            </a:r>
          </a:p>
          <a:p>
            <a:pPr lvl="0"/>
            <a:r>
              <a:rPr lang="cs-CZ" sz="2400" dirty="0"/>
              <a:t>Udržitelný cestovní ruch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2164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460">
            <a:off x="4673924" y="259550"/>
            <a:ext cx="4345462" cy="614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478">
            <a:off x="1312894" y="105561"/>
            <a:ext cx="4413113" cy="624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04725"/>
            <a:ext cx="4752528" cy="672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041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03CF10-779E-70B7-2AEF-393DB5E2A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632"/>
            <a:ext cx="9036496" cy="6192688"/>
          </a:xfrm>
        </p:spPr>
        <p:txBody>
          <a:bodyPr>
            <a:normAutofit fontScale="85000" lnSpcReduction="20000"/>
          </a:bodyPr>
          <a:lstStyle/>
          <a:p>
            <a:pPr marL="0" lvl="0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MEMORANDUM  -  Oblasti a účel spolupráce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Tematické kooperace jsou navázány a rozvíjeny 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oblastech důležitých pro uchování kulturní krajiny a využití místního kulturního dědictví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zlepšení přístupů k dědictví a zvýšení povědomí o společném kulturním dědictví, usnadnění sdílení zkušeností a výměny osvědčených postupů, posilování mezikulturního dialogu prostřednictvím vzdělávání v oblasti umění, kultury a historie, 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upevnění pocitů sounáležitosti založených na základě společných hodnot a prvků evropských dějin 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kulturního dědictví, přispívající k atraktivitě a hospodářskému a udržitelnému rozvoji regionů, zejména prostřednictvím kulturního cestovního ruchu, a 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využití významného socioekonomického potenciálu 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partnerů i kulturních krajin, v minulosti významně ovlivněných činností evropsky významného řádu cisterciáků.</a:t>
            </a: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Spolupráce probíhá na základě dobrovolnosti a je 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otevřena všem zájemcům, kteří mohou relevantně přispět k naplnění společných cílů spolupráce. </a:t>
            </a:r>
            <a:endParaRPr lang="cs-CZ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Spolupráce bude probíhat zejména formou výměny informací, sdílením aktivit na místní, regionální, národní i mezinárodní úrovni, sdílením dobré praxe, vzájemnými konzultacemi a setkáváním, činností zájmových či pracovních skupin, 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realizací konkrétních dílčích projektů spolupráce i zapojením se a spolufinancováním aktivit sítě „</a:t>
            </a:r>
            <a:r>
              <a:rPr lang="cs-CZ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Cisterscapes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na regionální a mezinárodní úrovni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 cílem vytvoření podmínek pro dosažení přidělení pečeti EHL a jejího dlouhodobého udržení.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Období administrace žádosti o přidělení pečeti EHL (2021-2023) bude v rámci spolupráce zaměřeno na 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posílení sdílených dispozic jednotlivé klášterní krajiny 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jejich 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dílčích kooperací 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pro budoucí aktivní přístup k pečeti EHL v místě, regionu, na národní i mezinárodní úrovni.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Také proto je toto memorandum uzavíráno jako 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dlouhodobá dohoda strategických partnerů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činěná nad časový rámec nominace na přidělení pečeti EHL, realizované prostřednictvím klíčových partnerů - organizací reprezentující jednotlivé klášterní krajiny.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6019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7053">
            <a:off x="4375345" y="469070"/>
            <a:ext cx="4523619" cy="639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4608512" cy="689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593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4608512" cy="689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 rot="748567">
            <a:off x="4127993" y="3129629"/>
            <a:ext cx="4501518" cy="1815882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CISTERSCAPES = prostor </a:t>
            </a:r>
          </a:p>
          <a:p>
            <a:pPr algn="ctr"/>
            <a:r>
              <a:rPr lang="cs-CZ" sz="2800" b="1" dirty="0"/>
              <a:t>pro lokální aktivity, mezisektorové iniciativy </a:t>
            </a:r>
          </a:p>
          <a:p>
            <a:pPr algn="ctr"/>
            <a:r>
              <a:rPr lang="cs-CZ" sz="2800" b="1" dirty="0"/>
              <a:t>i mezinárodní spolupráci</a:t>
            </a:r>
          </a:p>
        </p:txBody>
      </p:sp>
    </p:spTree>
    <p:extLst>
      <p:ext uri="{BB962C8B-B14F-4D97-AF65-F5344CB8AC3E}">
        <p14:creationId xmlns:p14="http://schemas.microsoft.com/office/powerpoint/2010/main" val="3591743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4608512" cy="689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 rot="748567">
            <a:off x="4127993" y="3129629"/>
            <a:ext cx="4501518" cy="1815882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CISTERSCAPES = prostor </a:t>
            </a:r>
          </a:p>
          <a:p>
            <a:pPr algn="ctr"/>
            <a:r>
              <a:rPr lang="cs-CZ" sz="2800" b="1" dirty="0"/>
              <a:t>pro lokální aktivity, mezisektorové iniciativy </a:t>
            </a:r>
          </a:p>
          <a:p>
            <a:pPr algn="ctr"/>
            <a:r>
              <a:rPr lang="cs-CZ" sz="2800" b="1" dirty="0"/>
              <a:t>i mezinárodní spolupráci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FEAA312-3DE7-EF87-0EA4-321147862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543" y="946"/>
            <a:ext cx="3047765" cy="26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22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40D3AB-4D53-7943-D0C6-0BD358852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67" y="163561"/>
            <a:ext cx="8229600" cy="1465239"/>
          </a:xfrm>
        </p:spPr>
        <p:txBody>
          <a:bodyPr>
            <a:normAutofit/>
          </a:bodyPr>
          <a:lstStyle/>
          <a:p>
            <a:r>
              <a:rPr lang="cs-CZ" sz="3600" dirty="0"/>
              <a:t>Aktivity spolupráce realizované v roce 2022 </a:t>
            </a:r>
            <a:r>
              <a:rPr lang="cs-CZ" sz="3200" dirty="0"/>
              <a:t>… a tipy z regionu klášterní krajiny Vyšší Brod</a:t>
            </a:r>
            <a:endParaRPr lang="cs-CZ" sz="3600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28A4D62-455A-A1B8-8844-52A194949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360" y="5461452"/>
            <a:ext cx="1184119" cy="118411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0E0CA7E-50A3-5B73-7259-7542166C21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414159"/>
            <a:ext cx="1464775" cy="128028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21F8A83-0721-8F15-E752-75BFB4B35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7" y="5520828"/>
            <a:ext cx="1435427" cy="112474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707DE3B-7B03-5EA8-0915-FFEB5EDC18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545" y="5520828"/>
            <a:ext cx="840750" cy="105093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38BACB5-BF82-F3C7-98AC-E1C6029C0E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473" y="5344076"/>
            <a:ext cx="1438999" cy="1438999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1C9CCE7C-5E17-182C-773F-20721C75FE2D}"/>
              </a:ext>
            </a:extLst>
          </p:cNvPr>
          <p:cNvSpPr txBox="1"/>
          <p:nvPr/>
        </p:nvSpPr>
        <p:spPr>
          <a:xfrm>
            <a:off x="252680" y="1634550"/>
            <a:ext cx="86397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/>
              <a:t>MAS Buchlov, </a:t>
            </a:r>
            <a:r>
              <a:rPr lang="cs-CZ" b="1" dirty="0" err="1"/>
              <a:t>z.s</a:t>
            </a:r>
            <a:r>
              <a:rPr lang="cs-CZ" b="1" dirty="0"/>
              <a:t>.  </a:t>
            </a:r>
            <a:r>
              <a:rPr lang="cs-CZ" dirty="0"/>
              <a:t>– projekt Spolupráce Programu rozvoje venkova (kooperace s dalšími LEADER-regiony v rámci ČR): realizace promo-turistických akcí, vytvoření „na míru“ a vydání společných tiskovin, osvětová edukace veřejnosti, výstupy inventarizace krajiny</a:t>
            </a:r>
          </a:p>
          <a:p>
            <a:pPr algn="just"/>
            <a:r>
              <a:rPr lang="cs-CZ" b="1" dirty="0"/>
              <a:t>Konference:  Plasy 30.6.-1.7.2022, Žďár nad Sázavou 23.-24.9.2022, </a:t>
            </a:r>
            <a:r>
              <a:rPr lang="cs-CZ" b="1" dirty="0">
                <a:highlight>
                  <a:srgbClr val="00FF00"/>
                </a:highlight>
              </a:rPr>
              <a:t>Velehrad 4.10.2022</a:t>
            </a:r>
            <a:r>
              <a:rPr lang="cs-CZ" b="1" dirty="0"/>
              <a:t>, </a:t>
            </a:r>
            <a:r>
              <a:rPr lang="cs-CZ" b="1" dirty="0">
                <a:highlight>
                  <a:srgbClr val="00FFFF"/>
                </a:highlight>
              </a:rPr>
              <a:t>Vyšší Brod:  2.- 3.11.2022</a:t>
            </a:r>
          </a:p>
          <a:p>
            <a:pPr algn="just"/>
            <a:r>
              <a:rPr lang="cs-CZ" b="1" dirty="0"/>
              <a:t>Matice Velehradská </a:t>
            </a:r>
            <a:r>
              <a:rPr lang="cs-CZ" dirty="0"/>
              <a:t>– vydání publikace „ Galerie velehradské cisterciácké krajiny“</a:t>
            </a:r>
          </a:p>
          <a:p>
            <a:pPr algn="just"/>
            <a:r>
              <a:rPr lang="cs-CZ" b="1" dirty="0"/>
              <a:t>…</a:t>
            </a:r>
          </a:p>
          <a:p>
            <a:pPr algn="just"/>
            <a:r>
              <a:rPr lang="cs-CZ" b="1" dirty="0"/>
              <a:t>MAS Rozkvět, </a:t>
            </a:r>
            <a:r>
              <a:rPr lang="cs-CZ" b="1" dirty="0" err="1"/>
              <a:t>z.s</a:t>
            </a:r>
            <a:r>
              <a:rPr lang="cs-CZ" b="1" dirty="0"/>
              <a:t>.  </a:t>
            </a:r>
            <a:r>
              <a:rPr lang="cs-CZ" dirty="0"/>
              <a:t>– </a:t>
            </a:r>
            <a:r>
              <a:rPr lang="cs-CZ" dirty="0" err="1"/>
              <a:t>Interreg</a:t>
            </a:r>
            <a:r>
              <a:rPr lang="cs-CZ" dirty="0"/>
              <a:t> AT/CZ „ Světelný smog“ a vyhlášení komunity Oblasti ochrany noční oblohy Dunaj-Vltava</a:t>
            </a:r>
          </a:p>
          <a:p>
            <a:pPr algn="just"/>
            <a:r>
              <a:rPr lang="cs-CZ" b="1" dirty="0"/>
              <a:t>Město Vyšší Brod </a:t>
            </a:r>
            <a:r>
              <a:rPr lang="cs-CZ" dirty="0"/>
              <a:t>– investice do doprovodné turistické infrastruktury (elektronický </a:t>
            </a:r>
            <a:r>
              <a:rPr lang="cs-CZ" dirty="0" err="1"/>
              <a:t>infokiosek</a:t>
            </a:r>
            <a:r>
              <a:rPr lang="cs-CZ" dirty="0"/>
              <a:t>, revitalizace veřejných prostranství, modernizace IC) a marketing cest. ruchu</a:t>
            </a:r>
          </a:p>
          <a:p>
            <a:pPr algn="just"/>
            <a:r>
              <a:rPr lang="cs-CZ" b="1" dirty="0"/>
              <a:t>Cisterciácké opatství Vyšší Brod </a:t>
            </a:r>
            <a:r>
              <a:rPr lang="cs-CZ" dirty="0"/>
              <a:t>– zážitkové programy pro rodiny s dětmi</a:t>
            </a:r>
          </a:p>
          <a:p>
            <a:pPr algn="just"/>
            <a:r>
              <a:rPr lang="cs-CZ" b="1" dirty="0"/>
              <a:t>spolek Cisterciácké krajiny, </a:t>
            </a:r>
            <a:r>
              <a:rPr lang="cs-CZ" b="1" dirty="0" err="1"/>
              <a:t>z.s</a:t>
            </a:r>
            <a:r>
              <a:rPr lang="cs-CZ" b="1" dirty="0"/>
              <a:t>. </a:t>
            </a:r>
            <a:r>
              <a:rPr lang="cs-CZ" dirty="0"/>
              <a:t>– založení sdíleného </a:t>
            </a:r>
            <a:r>
              <a:rPr lang="cs-CZ" dirty="0" err="1"/>
              <a:t>Fb</a:t>
            </a:r>
            <a:r>
              <a:rPr lang="cs-CZ" dirty="0"/>
              <a:t>, realizace putovní výstavy fotografií klášterní krajiny </a:t>
            </a:r>
            <a:r>
              <a:rPr lang="cs-CZ" dirty="0" err="1"/>
              <a:t>Vyšebrodsko</a:t>
            </a:r>
            <a:r>
              <a:rPr lang="cs-CZ" dirty="0"/>
              <a:t>, návrh modelového produktu cestovního ruchu</a:t>
            </a:r>
          </a:p>
        </p:txBody>
      </p:sp>
    </p:spTree>
    <p:extLst>
      <p:ext uri="{BB962C8B-B14F-4D97-AF65-F5344CB8AC3E}">
        <p14:creationId xmlns:p14="http://schemas.microsoft.com/office/powerpoint/2010/main" val="2030950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rafik 10"/>
          <p:cNvPicPr/>
          <p:nvPr/>
        </p:nvPicPr>
        <p:blipFill>
          <a:blip r:embed="rId3"/>
          <a:stretch/>
        </p:blipFill>
        <p:spPr>
          <a:xfrm>
            <a:off x="5796000" y="75960"/>
            <a:ext cx="3350160" cy="1155960"/>
          </a:xfrm>
          <a:prstGeom prst="rect">
            <a:avLst/>
          </a:prstGeom>
          <a:ln w="0">
            <a:noFill/>
          </a:ln>
        </p:spPr>
      </p:pic>
      <p:sp>
        <p:nvSpPr>
          <p:cNvPr id="121" name="Text Box 6"/>
          <p:cNvSpPr/>
          <p:nvPr/>
        </p:nvSpPr>
        <p:spPr>
          <a:xfrm>
            <a:off x="107640" y="0"/>
            <a:ext cx="5974920" cy="21606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de-DE" sz="36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CISTERSCAPES</a:t>
            </a:r>
            <a:br>
              <a:rPr dirty="0"/>
            </a:br>
            <a:r>
              <a:rPr lang="cs-CZ" sz="28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- cisterciácké krajiny spojující Evropu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de-DE" sz="2000" b="1" strike="noStrike" spc="-1" dirty="0">
                <a:solidFill>
                  <a:srgbClr val="10243E"/>
                </a:solidFill>
                <a:latin typeface="Arial Narrow"/>
                <a:ea typeface="MS PGothic"/>
              </a:rPr>
              <a:t>  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499"/>
              </a:spcBef>
            </a:pPr>
            <a:br>
              <a:rPr dirty="0"/>
            </a:br>
            <a:endParaRPr lang="de-DE" sz="2000" b="0" strike="noStrike" spc="-1" dirty="0">
              <a:latin typeface="Arial"/>
            </a:endParaRPr>
          </a:p>
        </p:txBody>
      </p:sp>
      <p:pic>
        <p:nvPicPr>
          <p:cNvPr id="123" name="Grafik 1"/>
          <p:cNvPicPr/>
          <p:nvPr/>
        </p:nvPicPr>
        <p:blipFill>
          <a:blip r:embed="rId4"/>
          <a:stretch/>
        </p:blipFill>
        <p:spPr>
          <a:xfrm>
            <a:off x="683568" y="1267560"/>
            <a:ext cx="7632848" cy="55904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150884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40D3AB-4D53-7943-D0C6-0BD358852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1" y="0"/>
            <a:ext cx="8229600" cy="2002234"/>
          </a:xfrm>
        </p:spPr>
        <p:txBody>
          <a:bodyPr>
            <a:normAutofit/>
          </a:bodyPr>
          <a:lstStyle/>
          <a:p>
            <a:r>
              <a:rPr lang="cs-CZ" sz="3600" dirty="0"/>
              <a:t>Aktivity spolupráce připravované na období 2023 -2025 …i individuální aktivity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C9CCE7C-5E17-182C-773F-20721C75FE2D}"/>
              </a:ext>
            </a:extLst>
          </p:cNvPr>
          <p:cNvSpPr txBox="1"/>
          <p:nvPr/>
        </p:nvSpPr>
        <p:spPr>
          <a:xfrm>
            <a:off x="0" y="1772817"/>
            <a:ext cx="902557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b="1" dirty="0"/>
              <a:t>lokace místních turistických okruhů </a:t>
            </a:r>
            <a:r>
              <a:rPr lang="cs-CZ" dirty="0"/>
              <a:t>navazujících na linii dálkové „Cisterciácké cesty“ 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navázání kooperací v rámci </a:t>
            </a:r>
            <a:r>
              <a:rPr lang="cs-CZ" b="1" dirty="0"/>
              <a:t>tvorby a rozšiřování produktu CR a tvorba značky CIS-EU a CIS-CZ a CIS-lokální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AT/CZ a DE/CZ a CZ/CZ </a:t>
            </a:r>
            <a:r>
              <a:rPr lang="cs-CZ" b="1" dirty="0"/>
              <a:t>„ Cisterciácká cesta“ </a:t>
            </a:r>
            <a:r>
              <a:rPr lang="cs-CZ" dirty="0"/>
              <a:t>– investice do doprovodné i základní turistické infrastruktury, implementace turistické mobilní aplikace, sdílený marketing cestovního ruchu a turismu dálkové trasy</a:t>
            </a:r>
          </a:p>
          <a:p>
            <a:pPr marL="285750" indent="-285750" algn="just">
              <a:buFontTx/>
              <a:buChar char="-"/>
            </a:pPr>
            <a:r>
              <a:rPr lang="cs-CZ" b="1" dirty="0"/>
              <a:t>„</a:t>
            </a:r>
            <a:r>
              <a:rPr lang="cs-CZ" b="1" dirty="0" err="1"/>
              <a:t>Visitation</a:t>
            </a:r>
            <a:r>
              <a:rPr lang="cs-CZ" b="1" dirty="0"/>
              <a:t> </a:t>
            </a:r>
            <a:r>
              <a:rPr lang="cs-CZ" b="1" dirty="0" err="1"/>
              <a:t>Tours</a:t>
            </a:r>
            <a:r>
              <a:rPr lang="cs-CZ" b="1" dirty="0"/>
              <a:t>“ </a:t>
            </a:r>
            <a:r>
              <a:rPr lang="cs-CZ" dirty="0"/>
              <a:t>– informační akce sítě CISTERSCAPES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akce typu Dny Evropského kulturního dědictví, exkurze/</a:t>
            </a:r>
            <a:r>
              <a:rPr lang="cs-CZ" dirty="0" err="1"/>
              <a:t>famtripy</a:t>
            </a:r>
            <a:endParaRPr lang="cs-CZ" dirty="0"/>
          </a:p>
          <a:p>
            <a:pPr marL="285750" indent="-285750" algn="just">
              <a:buFontTx/>
              <a:buChar char="-"/>
            </a:pPr>
            <a:r>
              <a:rPr lang="cs-CZ" dirty="0"/>
              <a:t>aktivity na podporu vícejazyčnosti</a:t>
            </a:r>
          </a:p>
          <a:p>
            <a:pPr marL="285750" indent="-285750" algn="just">
              <a:buFontTx/>
              <a:buChar char="-"/>
            </a:pPr>
            <a:r>
              <a:rPr lang="cs-CZ" b="1" dirty="0"/>
              <a:t>rozvoj osvětově-edukačních akcí pro veřejnost i odborníky</a:t>
            </a:r>
            <a:r>
              <a:rPr lang="cs-CZ" dirty="0"/>
              <a:t>, nabídka pro různé věkové skupiny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zapojování dobrovolníků do dlouhodobé inventarizace klášterních krajin a tvorby </a:t>
            </a:r>
            <a:r>
              <a:rPr lang="cs-CZ" dirty="0" err="1"/>
              <a:t>topothéky</a:t>
            </a:r>
            <a:endParaRPr lang="cs-CZ" dirty="0"/>
          </a:p>
          <a:p>
            <a:pPr marL="285750" indent="-285750" algn="just">
              <a:buFontTx/>
              <a:buChar char="-"/>
            </a:pPr>
            <a:r>
              <a:rPr lang="en-US" b="1" dirty="0"/>
              <a:t>Culinary Heritage of the Cistercians in Central Europe</a:t>
            </a:r>
            <a:r>
              <a:rPr lang="cs-CZ" b="1" dirty="0"/>
              <a:t> </a:t>
            </a:r>
            <a:r>
              <a:rPr lang="cs-CZ" dirty="0"/>
              <a:t>– mezinárodní poznávání cisterciácké kuchyně a místní produkce (CZ/AT/DE; žádost programu Kreativní Evropa, MAS Rozkvět)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AT/CZ „ Světelný smog“ – investice do zkvalitnění veřejného osvětlení a osvětlení kulturních a přírodních památek znečišťujícího prostředí pro život (naplnění memoranda komunity Oblasti ochrany noční oblohy Dunaj-Vltava)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řešení společných témat s krajinami </a:t>
            </a:r>
            <a:r>
              <a:rPr lang="cs-CZ" b="1" dirty="0" err="1"/>
              <a:t>Zwett</a:t>
            </a:r>
            <a:r>
              <a:rPr lang="cs-CZ" dirty="0" err="1"/>
              <a:t>l</a:t>
            </a:r>
            <a:r>
              <a:rPr lang="cs-CZ" dirty="0"/>
              <a:t> (</a:t>
            </a:r>
            <a:r>
              <a:rPr lang="cs-CZ" dirty="0" err="1"/>
              <a:t>Interreg</a:t>
            </a:r>
            <a:r>
              <a:rPr lang="cs-CZ" dirty="0"/>
              <a:t> AT-CZ) a </a:t>
            </a:r>
            <a:r>
              <a:rPr lang="cs-CZ" b="1" dirty="0" err="1"/>
              <a:t>Waldsasse</a:t>
            </a:r>
            <a:r>
              <a:rPr lang="cs-CZ" dirty="0" err="1"/>
              <a:t>n</a:t>
            </a:r>
            <a:r>
              <a:rPr lang="cs-CZ" dirty="0"/>
              <a:t> (</a:t>
            </a:r>
            <a:r>
              <a:rPr lang="cs-CZ" dirty="0" err="1"/>
              <a:t>Interreg</a:t>
            </a:r>
            <a:r>
              <a:rPr lang="cs-CZ" dirty="0"/>
              <a:t> By-CZ)</a:t>
            </a:r>
          </a:p>
          <a:p>
            <a:pPr marL="285750" indent="-285750" algn="just">
              <a:buFontTx/>
              <a:buChar char="-"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702758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4608512" cy="689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 rot="748567">
            <a:off x="4127993" y="3129629"/>
            <a:ext cx="4501518" cy="1815882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CISTERSCAPES = prostor </a:t>
            </a:r>
          </a:p>
          <a:p>
            <a:pPr algn="ctr"/>
            <a:r>
              <a:rPr lang="cs-CZ" sz="2800" b="1" dirty="0"/>
              <a:t>pro lokální aktivity, mezisektorové iniciativy </a:t>
            </a:r>
          </a:p>
          <a:p>
            <a:pPr algn="ctr"/>
            <a:r>
              <a:rPr lang="cs-CZ" sz="2800" b="1" dirty="0"/>
              <a:t>i mezinárodní spolupráci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364341" y="5877272"/>
            <a:ext cx="3707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Ing. Marta Krejčíčková</a:t>
            </a:r>
          </a:p>
          <a:p>
            <a:endParaRPr lang="cs-CZ" sz="800" b="1" dirty="0"/>
          </a:p>
          <a:p>
            <a:r>
              <a:rPr lang="cs-CZ" sz="2000" b="1" dirty="0"/>
              <a:t>krejcickova@masrozkvet.cz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72F0E4-0C42-0FA4-29B1-9F6C1A04B3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0114"/>
            <a:ext cx="1534409" cy="120230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6A2B5C1-891C-28FC-28E6-398DAEABA7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613892"/>
            <a:ext cx="936104" cy="117013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679E3D4-43B8-ECCC-B56E-4F715BB6AC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293" y="159227"/>
            <a:ext cx="1170131" cy="117013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90CB555-421C-AAAD-433C-78D71C19C7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215" y="1557728"/>
            <a:ext cx="1403010" cy="122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73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AB1262-8F59-D5C8-F8E4-F90DCFF36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 za pozornost s těším se na další spolupráci!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1AF89CC-9181-52A0-62A4-8E34FA9C7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509120"/>
            <a:ext cx="6400800" cy="1129680"/>
          </a:xfrm>
        </p:spPr>
        <p:txBody>
          <a:bodyPr/>
          <a:lstStyle/>
          <a:p>
            <a:r>
              <a:rPr lang="cs-CZ" dirty="0"/>
              <a:t>ing. Marta Krejčíčková</a:t>
            </a:r>
          </a:p>
        </p:txBody>
      </p:sp>
    </p:spTree>
    <p:extLst>
      <p:ext uri="{BB962C8B-B14F-4D97-AF65-F5344CB8AC3E}">
        <p14:creationId xmlns:p14="http://schemas.microsoft.com/office/powerpoint/2010/main" val="434342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AF6284-845E-7504-E7DA-C681FAD77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374" y="484187"/>
            <a:ext cx="7772400" cy="2656781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Cisterciácké klášterní krajiny</a:t>
            </a:r>
            <a:br>
              <a:rPr lang="cs-CZ" sz="4400" dirty="0"/>
            </a:br>
            <a:r>
              <a:rPr lang="cs-CZ" sz="2400" dirty="0"/>
              <a:t>projekt spolupráce PRV</a:t>
            </a:r>
            <a:br>
              <a:rPr lang="cs-CZ" sz="2400" dirty="0"/>
            </a:br>
            <a:r>
              <a:rPr lang="cs-CZ" sz="2400" dirty="0" err="1"/>
              <a:t>reg.č</a:t>
            </a:r>
            <a:r>
              <a:rPr lang="cs-CZ" sz="2400" dirty="0"/>
              <a:t>. 22/000/1931b/231/000001</a:t>
            </a:r>
            <a:br>
              <a:rPr lang="cs-CZ" sz="2400" dirty="0"/>
            </a:br>
            <a:br>
              <a:rPr lang="cs-CZ" sz="2400" dirty="0"/>
            </a:br>
            <a:r>
              <a:rPr lang="cs-CZ" sz="2400" dirty="0"/>
              <a:t>kontakt KMAS:  </a:t>
            </a:r>
            <a:r>
              <a:rPr lang="cs-CZ" sz="2400" i="1" dirty="0"/>
              <a:t>krejcickova@masrozkvet.cz</a:t>
            </a:r>
            <a:br>
              <a:rPr lang="cs-CZ" sz="4400" b="1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88DCB1-2DBB-ADDB-7347-CFB8C9F4E9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320AC6-FDF3-4932-06EF-2C3D06138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62" y="3265501"/>
            <a:ext cx="8240686" cy="29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38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8"/>
            <a:ext cx="9144000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32600" y="453879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Cisterciácké klášterní krajiny</a:t>
            </a:r>
            <a:r>
              <a:rPr lang="cs-CZ" dirty="0"/>
              <a:t> jsou zvláštním případem historické kulturní krajiny. </a:t>
            </a:r>
          </a:p>
          <a:p>
            <a:pPr algn="ctr"/>
            <a:r>
              <a:rPr lang="cs-CZ" dirty="0"/>
              <a:t>Jako takové </a:t>
            </a:r>
            <a:r>
              <a:rPr lang="cs-CZ" b="1" dirty="0"/>
              <a:t>jsou výrazem evropské identity</a:t>
            </a:r>
            <a:r>
              <a:rPr lang="cs-CZ" dirty="0"/>
              <a:t>.</a:t>
            </a:r>
          </a:p>
          <a:p>
            <a:pPr algn="ctr"/>
            <a:r>
              <a:rPr lang="cs-CZ" dirty="0"/>
              <a:t>V chápání krajiny UNESCO a Evropské úmluvy o krajině </a:t>
            </a:r>
          </a:p>
          <a:p>
            <a:pPr algn="ctr"/>
            <a:r>
              <a:rPr lang="cs-CZ" dirty="0"/>
              <a:t>je </a:t>
            </a:r>
            <a:r>
              <a:rPr lang="cs-CZ" b="1" dirty="0"/>
              <a:t>kulturní krajina společným dílem člověka a přírody v průběhu dějin</a:t>
            </a:r>
            <a:r>
              <a:rPr lang="cs-CZ" dirty="0"/>
              <a:t>. </a:t>
            </a:r>
          </a:p>
          <a:p>
            <a:pPr algn="ctr"/>
            <a:r>
              <a:rPr lang="cs-CZ" dirty="0"/>
              <a:t>Cisterciácké klášterní krajiny odrážejí formy a techniky využívání půdy a sídelní strategii cisterciáků, jejich přizpůsobení přírodním podmínkám a duchovnímu zadání, tedy regulím řádu.</a:t>
            </a:r>
          </a:p>
          <a:p>
            <a:pPr algn="ctr"/>
            <a:r>
              <a:rPr lang="cs-CZ" dirty="0"/>
              <a:t>Krajina cisterciáckých klášterů má </a:t>
            </a:r>
            <a:r>
              <a:rPr lang="cs-CZ" b="1" dirty="0"/>
              <a:t>v celé Evropě jednotné rysy</a:t>
            </a:r>
            <a:r>
              <a:rPr lang="cs-CZ" dirty="0"/>
              <a:t>. </a:t>
            </a: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5714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8"/>
            <a:ext cx="9144000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32600" y="453879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Cisterciácké klášterní krajiny</a:t>
            </a:r>
            <a:r>
              <a:rPr lang="cs-CZ" dirty="0"/>
              <a:t> jsou zvláštním případem historické kulturní krajiny. </a:t>
            </a:r>
          </a:p>
          <a:p>
            <a:pPr algn="ctr"/>
            <a:r>
              <a:rPr lang="cs-CZ" dirty="0"/>
              <a:t>Jako takové </a:t>
            </a:r>
            <a:r>
              <a:rPr lang="cs-CZ" b="1" dirty="0"/>
              <a:t>jsou výrazem evropské identity</a:t>
            </a:r>
            <a:r>
              <a:rPr lang="cs-CZ" dirty="0"/>
              <a:t>.</a:t>
            </a:r>
          </a:p>
          <a:p>
            <a:pPr algn="ctr"/>
            <a:r>
              <a:rPr lang="cs-CZ" dirty="0"/>
              <a:t>V chápání krajiny UNESCO a Evropské úmluvy o krajině </a:t>
            </a:r>
          </a:p>
          <a:p>
            <a:pPr algn="ctr"/>
            <a:r>
              <a:rPr lang="cs-CZ" dirty="0"/>
              <a:t>je </a:t>
            </a:r>
            <a:r>
              <a:rPr lang="cs-CZ" b="1" dirty="0"/>
              <a:t>kulturní krajina společným dílem člověka a přírody v průběhu dějin</a:t>
            </a:r>
            <a:r>
              <a:rPr lang="cs-CZ" dirty="0"/>
              <a:t>. </a:t>
            </a:r>
          </a:p>
          <a:p>
            <a:pPr algn="ctr"/>
            <a:r>
              <a:rPr lang="cs-CZ" dirty="0"/>
              <a:t>Cisterciácké klášterní krajiny odrážejí formy a techniky využívání půdy a sídelní strategii cisterciáků, jejich přizpůsobení přírodním podmínkám a duchovnímu zadání, tedy regulím řádu.</a:t>
            </a:r>
          </a:p>
          <a:p>
            <a:pPr algn="ctr"/>
            <a:r>
              <a:rPr lang="cs-CZ" dirty="0"/>
              <a:t>Krajina cisterciáckých klášterů má </a:t>
            </a:r>
            <a:r>
              <a:rPr lang="cs-CZ" b="1" dirty="0"/>
              <a:t>v celé Evropě jednotné rysy</a:t>
            </a:r>
            <a:r>
              <a:rPr lang="cs-CZ" dirty="0"/>
              <a:t>. </a:t>
            </a:r>
          </a:p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9AF8FD3-6B38-E424-06B4-C7B68A1B7765}"/>
              </a:ext>
            </a:extLst>
          </p:cNvPr>
          <p:cNvSpPr txBox="1"/>
          <p:nvPr/>
        </p:nvSpPr>
        <p:spPr>
          <a:xfrm rot="20513517">
            <a:off x="3344191" y="1415204"/>
            <a:ext cx="5747505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B050"/>
                </a:solidFill>
              </a:rPr>
              <a:t>ROZMANITOST V JEDNOTĚ</a:t>
            </a:r>
          </a:p>
          <a:p>
            <a:pPr algn="ctr"/>
            <a:r>
              <a:rPr lang="cs-CZ" sz="3600" b="1" dirty="0">
                <a:solidFill>
                  <a:srgbClr val="00B050"/>
                </a:solidFill>
              </a:rPr>
              <a:t>– JEDNOTA V ROZMANITOSTI</a:t>
            </a:r>
          </a:p>
        </p:txBody>
      </p:sp>
    </p:spTree>
    <p:extLst>
      <p:ext uri="{BB962C8B-B14F-4D97-AF65-F5344CB8AC3E}">
        <p14:creationId xmlns:p14="http://schemas.microsoft.com/office/powerpoint/2010/main" val="2860256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91AF89-6344-6F2D-B354-ADAF82F0C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1DA971B-40D3-033F-361D-F3569BD4C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36449" cy="3212976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EE43A30-F469-4C66-BB0C-CD73573A3352}"/>
              </a:ext>
            </a:extLst>
          </p:cNvPr>
          <p:cNvSpPr txBox="1"/>
          <p:nvPr/>
        </p:nvSpPr>
        <p:spPr>
          <a:xfrm>
            <a:off x="323529" y="3487614"/>
            <a:ext cx="8363272" cy="304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 Burgundska pocházející cisterciáci se usadili 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celé Evropě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stavěli kláštery hluboko v bažinatých údolích, o samotě, obdělávali a osidlovali půdu, 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kolonizovali území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Klášterní 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krajiny dodnes vykazují mnoho rysů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které připomínají vliv těchto mnichů, byť řada klášterů byla v minulosti zrušena. 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Díky unikátnímu jednotnému přístupu k hospodaření 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zaměřeném na soběstačnost jsou cisterciácké klášterní krajiny a sídelní struktury podobné i ve vzdálených oblastech Evropy. 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to známky pospolitosti evropských identit po staletí.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 evropské spolupráce „</a:t>
            </a:r>
            <a:r>
              <a:rPr lang="cs-CZ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Cisterscapes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cisterciácké krajiny spojující Evropu“ tuto síť znovu oživuje, předložena žádost o nominaci EHL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rafik 10">
            <a:extLst>
              <a:ext uri="{FF2B5EF4-FFF2-40B4-BE49-F238E27FC236}">
                <a16:creationId xmlns:a16="http://schemas.microsoft.com/office/drawing/2014/main" id="{B53EBA5C-140E-B152-C156-AAB4D0E0556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93649" y="836712"/>
            <a:ext cx="3593151" cy="134811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726868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Grafik 10">
            <a:extLst>
              <a:ext uri="{FF2B5EF4-FFF2-40B4-BE49-F238E27FC236}">
                <a16:creationId xmlns:a16="http://schemas.microsoft.com/office/drawing/2014/main" id="{8480A78F-FEDA-2C00-E28D-FF9288CF3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-4763"/>
            <a:ext cx="3352800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61648339-C018-10C6-4D99-4BE546CE9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88913"/>
            <a:ext cx="5580063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de-DE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SPOLEČNÝ PŘÍBĚH</a:t>
            </a:r>
            <a:endParaRPr lang="de-DE" altLang="de-DE" b="1" dirty="0">
              <a:solidFill>
                <a:schemeClr val="tx2">
                  <a:lumMod val="50000"/>
                </a:schemeClr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cs-CZ" altLang="de-DE" sz="18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 Narrow" panose="020B0604020202020204" pitchFamily="34" charset="0"/>
              </a:rPr>
              <a:t>Jaká je naše role v Evropě</a:t>
            </a:r>
            <a:r>
              <a:rPr lang="de-DE" altLang="de-DE" sz="18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 Narrow" panose="020B0604020202020204" pitchFamily="34" charset="0"/>
              </a:rPr>
              <a:t>?</a:t>
            </a:r>
            <a:endParaRPr lang="de-DE" altLang="de-DE" sz="1800" dirty="0">
              <a:solidFill>
                <a:schemeClr val="tx2">
                  <a:lumMod val="50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aphicFrame>
        <p:nvGraphicFramePr>
          <p:cNvPr id="24" name="Diagramm 23">
            <a:extLst>
              <a:ext uri="{FF2B5EF4-FFF2-40B4-BE49-F238E27FC236}">
                <a16:creationId xmlns:a16="http://schemas.microsoft.com/office/drawing/2014/main" id="{3B0DB768-4558-831E-5E58-299710DD3C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0531255"/>
              </p:ext>
            </p:extLst>
          </p:nvPr>
        </p:nvGraphicFramePr>
        <p:xfrm>
          <a:off x="614462" y="1948084"/>
          <a:ext cx="7488832" cy="5037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719DEAD5-80D7-0D65-F348-F88956B495E9}"/>
              </a:ext>
            </a:extLst>
          </p:cNvPr>
          <p:cNvSpPr/>
          <p:nvPr/>
        </p:nvSpPr>
        <p:spPr>
          <a:xfrm>
            <a:off x="971550" y="1190625"/>
            <a:ext cx="6985000" cy="9096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246" name="Textfeld 2">
            <a:extLst>
              <a:ext uri="{FF2B5EF4-FFF2-40B4-BE49-F238E27FC236}">
                <a16:creationId xmlns:a16="http://schemas.microsoft.com/office/drawing/2014/main" id="{F1A25732-269A-7FB6-0E84-CDE104FD5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322388"/>
            <a:ext cx="6985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Co znamená naše kulturní krajina pro </a:t>
            </a:r>
            <a:r>
              <a:rPr lang="de-DE" altLang="cs-CZ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E</a:t>
            </a:r>
            <a:r>
              <a:rPr lang="cs-CZ" altLang="cs-CZ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v</a:t>
            </a:r>
            <a:r>
              <a:rPr lang="de-DE" altLang="cs-CZ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rop</a:t>
            </a:r>
            <a:r>
              <a:rPr lang="cs-CZ" altLang="cs-CZ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u</a:t>
            </a:r>
            <a:r>
              <a:rPr lang="de-DE" altLang="cs-CZ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? </a:t>
            </a:r>
            <a:r>
              <a:rPr lang="cs-CZ" altLang="cs-CZ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V čem spočívají naše hodnoty, co je přínosem sítě</a:t>
            </a:r>
            <a:r>
              <a:rPr lang="de-DE" altLang="cs-CZ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52BAE81-98AE-40E0-D557-FB0A4D52B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8526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73FFD74-7D11-5130-0EB0-47C26F0CA73A}"/>
              </a:ext>
            </a:extLst>
          </p:cNvPr>
          <p:cNvSpPr txBox="1"/>
          <p:nvPr/>
        </p:nvSpPr>
        <p:spPr>
          <a:xfrm>
            <a:off x="5148064" y="1268760"/>
            <a:ext cx="3995936" cy="4318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CISTERSCAPES je mezinárodní síť sdružující 17 významných reprezentativních cisterciáckých klášterních krajin ve střední Evropě. 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Klášterní krajinu Velehrad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organizačně zastupuje v rámci sítě CISTERSCAPES místní akční skupina </a:t>
            </a: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 Buchlov, </a:t>
            </a:r>
            <a:r>
              <a:rPr lang="cs-CZ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z.s</a:t>
            </a: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která spolupracuje s dalšími lokálními, regionálními, národními i mezinárodními partnery.</a:t>
            </a:r>
          </a:p>
        </p:txBody>
      </p:sp>
    </p:spTree>
    <p:extLst>
      <p:ext uri="{BB962C8B-B14F-4D97-AF65-F5344CB8AC3E}">
        <p14:creationId xmlns:p14="http://schemas.microsoft.com/office/powerpoint/2010/main" val="704217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A3101E-2F46-E12F-DC16-91AAC14B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991DD4E-33DB-7FC3-33E4-23FB6A8D1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9" y="11706"/>
            <a:ext cx="6036304" cy="6858000"/>
          </a:xfrm>
          <a:prstGeom prst="rect">
            <a:avLst/>
          </a:prstGeom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BB04136-8052-ACD6-C5EB-7F20F39EF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985441"/>
            <a:ext cx="3467127" cy="4887118"/>
          </a:xfrm>
        </p:spPr>
      </p:pic>
    </p:spTree>
    <p:extLst>
      <p:ext uri="{BB962C8B-B14F-4D97-AF65-F5344CB8AC3E}">
        <p14:creationId xmlns:p14="http://schemas.microsoft.com/office/powerpoint/2010/main" val="187681293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1510</Words>
  <Application>Microsoft Office PowerPoint</Application>
  <PresentationFormat>Předvádění na obrazovce (4:3)</PresentationFormat>
  <Paragraphs>147</Paragraphs>
  <Slides>33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9" baseType="lpstr">
      <vt:lpstr>Arial</vt:lpstr>
      <vt:lpstr>Arial Narrow</vt:lpstr>
      <vt:lpstr>Calibri</vt:lpstr>
      <vt:lpstr>Lato Heavy</vt:lpstr>
      <vt:lpstr>Times New Roman</vt:lpstr>
      <vt:lpstr>Motiv systému Office</vt:lpstr>
      <vt:lpstr>Cisterciácké klášterní krajiny projekt spolupráce PRV reg.č. 22/000/1931b/231/000001</vt:lpstr>
      <vt:lpstr>Cisterciácké kulturní krajiny nominované na označení  Evropské kulturní dědictví (EHL)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Aktivity spolupráce realizované v roce 2022 … a tipy z regionu klášterní krajiny Vyšší Brod</vt:lpstr>
      <vt:lpstr>Aktivity spolupráce připravované na období 2023 -2025 …i individuální aktivity</vt:lpstr>
      <vt:lpstr>Prezentace aplikace PowerPoint</vt:lpstr>
      <vt:lpstr>Děkuji za pozornost s těším se na další spolupráci!</vt:lpstr>
      <vt:lpstr>Cisterciácké klášterní krajiny projekt spolupráce PRV reg.č. 22/000/1931b/231/000001  kontakt KMAS:  krejcickova@masrozkvet.cz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Uzivatel</dc:creator>
  <cp:lastModifiedBy>Marta Krejčíčková</cp:lastModifiedBy>
  <cp:revision>26</cp:revision>
  <dcterms:created xsi:type="dcterms:W3CDTF">2021-12-08T21:07:18Z</dcterms:created>
  <dcterms:modified xsi:type="dcterms:W3CDTF">2022-09-26T21:09:58Z</dcterms:modified>
</cp:coreProperties>
</file>