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62" r:id="rId4"/>
    <p:sldId id="257" r:id="rId5"/>
    <p:sldId id="260" r:id="rId6"/>
    <p:sldId id="261" r:id="rId7"/>
    <p:sldId id="259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FC4ECDC-06D1-44D7-A618-D965F5EB6004}" type="datetimeFigureOut">
              <a:rPr lang="cs-CZ" smtClean="0"/>
              <a:t>19.11.2014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909C3D0-FF7F-4D3D-9565-CF48FC457447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9766" y="1988840"/>
            <a:ext cx="7920880" cy="914400"/>
          </a:xfrm>
        </p:spPr>
        <p:txBody>
          <a:bodyPr/>
          <a:lstStyle/>
          <a:p>
            <a:r>
              <a:rPr lang="cs-CZ" sz="6000" b="1" dirty="0" smtClean="0">
                <a:latin typeface="Georgia" panose="02040502050405020303" pitchFamily="18" charset="0"/>
              </a:rPr>
              <a:t>PRAVÉ VALAŠSKÉ</a:t>
            </a:r>
            <a:endParaRPr lang="cs-CZ" sz="6000" b="1" dirty="0">
              <a:latin typeface="Georgia" panose="02040502050405020303" pitchFamily="18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979712" y="2924944"/>
            <a:ext cx="5480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dirty="0" smtClean="0">
                <a:latin typeface="Georgia" panose="02040502050405020303" pitchFamily="18" charset="0"/>
              </a:rPr>
              <a:t>Regionální ochranná známka</a:t>
            </a:r>
            <a:endParaRPr lang="cs-CZ" sz="3200" dirty="0">
              <a:latin typeface="Georgia" panose="02040502050405020303" pitchFamily="18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131650" y="5445224"/>
            <a:ext cx="26581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latin typeface="Georgia" panose="02040502050405020303" pitchFamily="18" charset="0"/>
              </a:rPr>
              <a:t>20. 11. 2014</a:t>
            </a:r>
          </a:p>
          <a:p>
            <a:r>
              <a:rPr lang="cs-CZ" dirty="0" smtClean="0">
                <a:latin typeface="Georgia" panose="02040502050405020303" pitchFamily="18" charset="0"/>
              </a:rPr>
              <a:t>Ing. Kateřina Sobotková</a:t>
            </a:r>
          </a:p>
          <a:p>
            <a:r>
              <a:rPr lang="cs-CZ" dirty="0" smtClean="0">
                <a:latin typeface="Georgia" panose="02040502050405020303" pitchFamily="18" charset="0"/>
              </a:rPr>
              <a:t>MAS Rožnovsko</a:t>
            </a:r>
          </a:p>
          <a:p>
            <a:r>
              <a:rPr lang="cs-CZ" dirty="0" smtClean="0">
                <a:latin typeface="Georgia" panose="02040502050405020303" pitchFamily="18" charset="0"/>
              </a:rPr>
              <a:t>www.pravevalasske.cz </a:t>
            </a: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18" y="3911549"/>
            <a:ext cx="1142176" cy="174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543800" cy="2290192"/>
          </a:xfrm>
        </p:spPr>
        <p:txBody>
          <a:bodyPr/>
          <a:lstStyle/>
          <a:p>
            <a:pPr algn="ctr"/>
            <a:r>
              <a:rPr lang="cs-CZ" sz="5400" dirty="0" smtClean="0">
                <a:latin typeface="Georgia" panose="02040502050405020303" pitchFamily="18" charset="0"/>
              </a:rPr>
              <a:t>PROČ NAKUPOVAT </a:t>
            </a:r>
            <a:r>
              <a:rPr lang="cs-CZ" sz="5400" b="1" dirty="0" smtClean="0">
                <a:latin typeface="Georgia" panose="02040502050405020303" pitchFamily="18" charset="0"/>
              </a:rPr>
              <a:t>PRAVÉ VALAŠSKÉ </a:t>
            </a:r>
            <a:r>
              <a:rPr lang="cs-CZ" sz="5400" dirty="0" smtClean="0">
                <a:latin typeface="Georgia" panose="02040502050405020303" pitchFamily="18" charset="0"/>
              </a:rPr>
              <a:t>VÝROBKY?</a:t>
            </a:r>
            <a:endParaRPr lang="cs-CZ" sz="5400" dirty="0">
              <a:latin typeface="Georgia" panose="02040502050405020303" pitchFamily="18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894" y="3764341"/>
            <a:ext cx="4381500" cy="2247900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6586799" y="6416424"/>
            <a:ext cx="2555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latin typeface="Georgia" panose="02040502050405020303" pitchFamily="18" charset="0"/>
              </a:rPr>
              <a:t>www.pravevalasske.cz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84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755576" y="1597054"/>
            <a:ext cx="7776864" cy="496855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sz="2400" dirty="0" smtClean="0">
                <a:latin typeface="Georgia" panose="02040502050405020303" pitchFamily="18" charset="0"/>
              </a:rPr>
              <a:t>Vznik v roce 2011 na území Valašska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2400" dirty="0" smtClean="0">
                <a:latin typeface="Georgia" panose="02040502050405020303" pitchFamily="18" charset="0"/>
              </a:rPr>
              <a:t>Program rozvoje venkova ČR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2400" dirty="0" smtClean="0">
                <a:latin typeface="Georgia" panose="02040502050405020303" pitchFamily="18" charset="0"/>
              </a:rPr>
              <a:t>Celkové výdaje projektu</a:t>
            </a:r>
            <a:r>
              <a:rPr lang="cs-CZ" sz="2400" dirty="0" smtClean="0">
                <a:latin typeface="Georgia" panose="02040502050405020303" pitchFamily="18" charset="0"/>
              </a:rPr>
              <a:t> </a:t>
            </a:r>
            <a:r>
              <a:rPr lang="cs-CZ" sz="2400" b="1" dirty="0" smtClean="0">
                <a:latin typeface="Georgia" panose="02040502050405020303" pitchFamily="18" charset="0"/>
              </a:rPr>
              <a:t>1.806.325,-Kč </a:t>
            </a:r>
            <a:endParaRPr lang="cs-CZ" sz="2400" b="1" dirty="0" smtClean="0">
              <a:latin typeface="Georgia" panose="02040502050405020303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2400" dirty="0" smtClean="0">
                <a:latin typeface="Georgia" panose="02040502050405020303" pitchFamily="18" charset="0"/>
              </a:rPr>
              <a:t>Spolupráce 6 místních akčních skupin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2400" dirty="0" smtClean="0">
                <a:latin typeface="Georgia" panose="02040502050405020303" pitchFamily="18" charset="0"/>
              </a:rPr>
              <a:t>Zemědělské a potravinářské produkty, místní speciality a tradiční řemeslné výrobky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2400" dirty="0" smtClean="0">
                <a:latin typeface="Georgia" panose="02040502050405020303" pitchFamily="18" charset="0"/>
              </a:rPr>
              <a:t>Důraz na místní příslušnost, vazbu k regionu, k tradicím, na použité suroviny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sz="2400" dirty="0" smtClean="0">
                <a:latin typeface="Georgia" panose="02040502050405020303" pitchFamily="18" charset="0"/>
              </a:rPr>
              <a:t>Podpora místních výrobců: </a:t>
            </a:r>
          </a:p>
          <a:p>
            <a:pPr marL="18288" indent="0" algn="just">
              <a:buNone/>
            </a:pPr>
            <a:r>
              <a:rPr lang="cs-CZ" sz="2400" dirty="0" smtClean="0">
                <a:latin typeface="Georgia" panose="02040502050405020303" pitchFamily="18" charset="0"/>
              </a:rPr>
              <a:t>katalog výrobků, webová </a:t>
            </a:r>
          </a:p>
          <a:p>
            <a:pPr marL="18288" indent="0" algn="just">
              <a:buNone/>
            </a:pPr>
            <a:r>
              <a:rPr lang="cs-CZ" sz="2400" dirty="0" smtClean="0">
                <a:latin typeface="Georgia" panose="02040502050405020303" pitchFamily="18" charset="0"/>
              </a:rPr>
              <a:t>prezentace, farmářské a jiné trhy, </a:t>
            </a:r>
          </a:p>
          <a:p>
            <a:pPr marL="18288" indent="0" algn="just">
              <a:buNone/>
            </a:pPr>
            <a:r>
              <a:rPr lang="cs-CZ" sz="2400" dirty="0">
                <a:latin typeface="Georgia" panose="02040502050405020303" pitchFamily="18" charset="0"/>
              </a:rPr>
              <a:t>r</a:t>
            </a:r>
            <a:r>
              <a:rPr lang="cs-CZ" sz="2400" dirty="0" smtClean="0">
                <a:latin typeface="Georgia" panose="02040502050405020303" pitchFamily="18" charset="0"/>
              </a:rPr>
              <a:t>egionální akce a setkání, stánky,</a:t>
            </a:r>
          </a:p>
          <a:p>
            <a:pPr marL="18288" indent="0" algn="just">
              <a:buNone/>
            </a:pPr>
            <a:r>
              <a:rPr lang="cs-CZ" sz="2400" dirty="0" smtClean="0">
                <a:latin typeface="Georgia" panose="02040502050405020303" pitchFamily="18" charset="0"/>
              </a:rPr>
              <a:t>značení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cs-CZ" sz="2400" dirty="0" smtClean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55576" y="260648"/>
            <a:ext cx="7543800" cy="914400"/>
          </a:xfrm>
        </p:spPr>
        <p:txBody>
          <a:bodyPr/>
          <a:lstStyle/>
          <a:p>
            <a:pPr algn="ctr"/>
            <a:r>
              <a:rPr lang="cs-CZ" b="1" dirty="0" smtClean="0">
                <a:latin typeface="Georgia" panose="02040502050405020303" pitchFamily="18" charset="0"/>
              </a:rPr>
              <a:t>PRAVÉ VALAŠSKÉ</a:t>
            </a:r>
            <a:endParaRPr lang="cs-CZ" b="1" dirty="0">
              <a:latin typeface="Georgia" panose="02040502050405020303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516216" y="6381328"/>
            <a:ext cx="2502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latin typeface="Georgia" panose="02040502050405020303" pitchFamily="18" charset="0"/>
              </a:rPr>
              <a:t>www.pravevalasske.cz </a:t>
            </a:r>
            <a:endParaRPr lang="cs-CZ" dirty="0"/>
          </a:p>
        </p:txBody>
      </p:sp>
      <p:pic>
        <p:nvPicPr>
          <p:cNvPr id="1027" name="Picture 3" descr="C:\Users\Uzivatel\Dropbox\MAS ROZNOVSKO\Sitovani\Výstupy_PV\Výstup_4_Farmářské trhy\Trhy_V-HV\Trh_V-H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21088"/>
            <a:ext cx="2906688" cy="193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74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88840"/>
            <a:ext cx="6552728" cy="4624897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71600" y="836712"/>
            <a:ext cx="7543800" cy="1224136"/>
          </a:xfrm>
        </p:spPr>
        <p:txBody>
          <a:bodyPr/>
          <a:lstStyle/>
          <a:p>
            <a:pPr algn="ctr"/>
            <a:r>
              <a:rPr lang="cs-CZ" sz="4000" dirty="0" smtClean="0">
                <a:latin typeface="Georgia" panose="02040502050405020303" pitchFamily="18" charset="0"/>
              </a:rPr>
              <a:t>Území působnosti regionální ochranné známky PRAVÉ VALAŠSKÉ</a:t>
            </a:r>
            <a:endParaRPr lang="cs-CZ" sz="4000" dirty="0">
              <a:latin typeface="Georgia" panose="02040502050405020303" pitchFamily="18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641392" y="6539529"/>
            <a:ext cx="2502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latin typeface="Georgia" panose="02040502050405020303" pitchFamily="18" charset="0"/>
              </a:rPr>
              <a:t>www.pravevalasske.cz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038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67544" y="116632"/>
            <a:ext cx="8115240" cy="928464"/>
          </a:xfrm>
        </p:spPr>
        <p:txBody>
          <a:bodyPr/>
          <a:lstStyle/>
          <a:p>
            <a:pPr algn="ctr"/>
            <a:r>
              <a:rPr lang="cs-CZ" sz="4400" dirty="0" smtClean="0">
                <a:latin typeface="Georgia" panose="02040502050405020303" pitchFamily="18" charset="0"/>
              </a:rPr>
              <a:t>Produkty „PRAVÉ VALAŠSKÉ“</a:t>
            </a:r>
            <a:endParaRPr lang="cs-CZ" sz="4400" dirty="0">
              <a:latin typeface="Georgia" panose="02040502050405020303" pitchFamily="18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>
          <a:xfrm>
            <a:off x="467544" y="1196752"/>
            <a:ext cx="4176464" cy="5328592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cs-CZ" sz="1800" b="1" u="sng" dirty="0" smtClean="0">
                <a:latin typeface="Georgia" panose="02040502050405020303" pitchFamily="18" charset="0"/>
              </a:rPr>
              <a:t>POTRAVINY</a:t>
            </a:r>
          </a:p>
          <a:p>
            <a:pPr marL="18288" indent="0" algn="ctr">
              <a:buNone/>
            </a:pPr>
            <a:endParaRPr lang="cs-CZ" sz="1800" b="1" u="sng" dirty="0" smtClean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cs-CZ" sz="1800" b="1" dirty="0" smtClean="0">
                <a:latin typeface="Georgia" panose="02040502050405020303" pitchFamily="18" charset="0"/>
              </a:rPr>
              <a:t>11 </a:t>
            </a:r>
            <a:r>
              <a:rPr lang="cs-CZ" sz="1800" b="1" dirty="0" err="1" smtClean="0">
                <a:latin typeface="Georgia" panose="02040502050405020303" pitchFamily="18" charset="0"/>
              </a:rPr>
              <a:t>cerftifikovaných</a:t>
            </a:r>
            <a:r>
              <a:rPr lang="cs-CZ" sz="1800" b="1" dirty="0" smtClean="0">
                <a:latin typeface="Georgia" panose="02040502050405020303" pitchFamily="18" charset="0"/>
              </a:rPr>
              <a:t> výrobců</a:t>
            </a:r>
            <a:r>
              <a:rPr lang="cs-CZ" sz="1800" dirty="0" smtClean="0">
                <a:latin typeface="Georgia" panose="02040502050405020303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latin typeface="Georgia" panose="02040502050405020303" pitchFamily="18" charset="0"/>
              </a:rPr>
              <a:t>Jehňata, kůzlata, vejce, drůbež v BIO kvalitě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latin typeface="Georgia" panose="02040502050405020303" pitchFamily="18" charset="0"/>
              </a:rPr>
              <a:t>Drůbež a vejce v BIO kvalitě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latin typeface="Georgia" panose="02040502050405020303" pitchFamily="18" charset="0"/>
              </a:rPr>
              <a:t>Hovězí maso v BIO kvalitě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latin typeface="Georgia" panose="02040502050405020303" pitchFamily="18" charset="0"/>
              </a:rPr>
              <a:t>Tvaroh a jogurt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latin typeface="Georgia" panose="02040502050405020303" pitchFamily="18" charset="0"/>
              </a:rPr>
              <a:t>Kozí mléko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latin typeface="Georgia" panose="02040502050405020303" pitchFamily="18" charset="0"/>
              </a:rPr>
              <a:t>Včelí produkty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latin typeface="Georgia" panose="02040502050405020303" pitchFamily="18" charset="0"/>
              </a:rPr>
              <a:t>Valašské </a:t>
            </a:r>
            <a:r>
              <a:rPr lang="cs-CZ" sz="1800" dirty="0" err="1" smtClean="0">
                <a:latin typeface="Georgia" panose="02040502050405020303" pitchFamily="18" charset="0"/>
              </a:rPr>
              <a:t>frgály</a:t>
            </a:r>
            <a:r>
              <a:rPr lang="cs-CZ" sz="1800" dirty="0" smtClean="0">
                <a:latin typeface="Georgia" panose="02040502050405020303" pitchFamily="18" charset="0"/>
              </a:rPr>
              <a:t>, koláčky, slané pečivo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latin typeface="Georgia" panose="02040502050405020303" pitchFamily="18" charset="0"/>
              </a:rPr>
              <a:t>Chléb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latin typeface="Georgia" panose="02040502050405020303" pitchFamily="18" charset="0"/>
              </a:rPr>
              <a:t>Ovce a jehněčí maso v BIO kvalitě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800" dirty="0" smtClean="0">
                <a:latin typeface="Georgia" panose="02040502050405020303" pitchFamily="18" charset="0"/>
              </a:rPr>
              <a:t>Sýry, tvaroh, mléko v BIO kvalitě</a:t>
            </a:r>
            <a:endParaRPr lang="cs-CZ" dirty="0"/>
          </a:p>
          <a:p>
            <a:pPr marL="18288" indent="0">
              <a:buNone/>
            </a:pP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4"/>
          </p:nvPr>
        </p:nvSpPr>
        <p:spPr>
          <a:xfrm>
            <a:off x="4499992" y="1484784"/>
            <a:ext cx="4392488" cy="5112568"/>
          </a:xfrm>
        </p:spPr>
        <p:txBody>
          <a:bodyPr>
            <a:normAutofit fontScale="85000" lnSpcReduction="20000"/>
          </a:bodyPr>
          <a:lstStyle/>
          <a:p>
            <a:pPr marL="18288" indent="0" algn="ctr">
              <a:buNone/>
            </a:pPr>
            <a:r>
              <a:rPr lang="cs-CZ" b="1" u="sng" dirty="0" smtClean="0">
                <a:latin typeface="Georgia" panose="02040502050405020303" pitchFamily="18" charset="0"/>
              </a:rPr>
              <a:t>ŘEMESLNÉ VÝROBKY</a:t>
            </a:r>
          </a:p>
          <a:p>
            <a:pPr marL="18288" indent="0" algn="ctr">
              <a:buNone/>
            </a:pPr>
            <a:endParaRPr lang="cs-CZ" b="1" u="sng" dirty="0" smtClean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cs-CZ" b="1" dirty="0" smtClean="0">
                <a:latin typeface="Georgia" panose="02040502050405020303" pitchFamily="18" charset="0"/>
              </a:rPr>
              <a:t>17 certifikovaných výrobců</a:t>
            </a:r>
            <a:r>
              <a:rPr lang="cs-CZ" dirty="0" smtClean="0">
                <a:latin typeface="Georgia" panose="02040502050405020303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Dřevěnice, </a:t>
            </a:r>
            <a:r>
              <a:rPr lang="cs-CZ" dirty="0" err="1" smtClean="0">
                <a:latin typeface="Georgia" panose="02040502050405020303" pitchFamily="18" charset="0"/>
              </a:rPr>
              <a:t>dřevostavny</a:t>
            </a:r>
            <a:endParaRPr lang="cs-CZ" dirty="0" smtClean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Tkané výrobky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err="1" smtClean="0">
                <a:latin typeface="Georgia" panose="02040502050405020303" pitchFamily="18" charset="0"/>
              </a:rPr>
              <a:t>Zašovské</a:t>
            </a:r>
            <a:r>
              <a:rPr lang="cs-CZ" dirty="0" smtClean="0">
                <a:latin typeface="Georgia" panose="02040502050405020303" pitchFamily="18" charset="0"/>
              </a:rPr>
              <a:t> kytičky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Záleský kroj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Síťovaný čepec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Štípané holubičky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Valašský kroj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Loukoťová kola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Výrobky uměleckého kovářství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Bílá </a:t>
            </a:r>
            <a:r>
              <a:rPr lang="cs-CZ" dirty="0" err="1" smtClean="0">
                <a:latin typeface="Georgia" panose="02040502050405020303" pitchFamily="18" charset="0"/>
              </a:rPr>
              <a:t>zuberská</a:t>
            </a:r>
            <a:r>
              <a:rPr lang="cs-CZ" dirty="0" smtClean="0">
                <a:latin typeface="Georgia" panose="02040502050405020303" pitchFamily="18" charset="0"/>
              </a:rPr>
              <a:t> výšivka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Krojová, historická obuv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Krpce, opasky, brašny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Dřevěné hračky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Vypraná ovčí vlna, Vyčiněná ovčí kůže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>
                <a:latin typeface="Georgia" panose="02040502050405020303" pitchFamily="18" charset="0"/>
              </a:rPr>
              <a:t>Kolovrátky</a:t>
            </a:r>
          </a:p>
          <a:p>
            <a:pPr>
              <a:buFontTx/>
              <a:buChar char="-"/>
            </a:pPr>
            <a:endParaRPr lang="cs-CZ" dirty="0" smtClean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endParaRPr lang="cs-CZ" dirty="0" smtClean="0">
              <a:latin typeface="Georgia" panose="02040502050405020303" pitchFamily="18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516216" y="6381328"/>
            <a:ext cx="2502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latin typeface="Georgia" panose="02040502050405020303" pitchFamily="18" charset="0"/>
              </a:rPr>
              <a:t>www.pravevalasske.cz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437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1399" y="116632"/>
            <a:ext cx="8496943" cy="2722240"/>
          </a:xfrm>
        </p:spPr>
        <p:txBody>
          <a:bodyPr/>
          <a:lstStyle/>
          <a:p>
            <a:pPr algn="ctr"/>
            <a:r>
              <a:rPr lang="cs-CZ" sz="4400" dirty="0" smtClean="0">
                <a:latin typeface="Georgia" panose="02040502050405020303" pitchFamily="18" charset="0"/>
              </a:rPr>
              <a:t>Protože výrobky </a:t>
            </a:r>
            <a:r>
              <a:rPr lang="cs-CZ" sz="4800" dirty="0" smtClean="0">
                <a:latin typeface="Georgia" panose="02040502050405020303" pitchFamily="18" charset="0"/>
              </a:rPr>
              <a:t>PRAVÉ VALAŠSKÉ jsou MÍSTNÍ, KVALITNÍ A JEDINEČNÉ</a:t>
            </a:r>
            <a:r>
              <a:rPr lang="cs-CZ" sz="4800" i="1" dirty="0" smtClean="0">
                <a:latin typeface="Georgia" panose="02040502050405020303" pitchFamily="18" charset="0"/>
              </a:rPr>
              <a:t>.</a:t>
            </a:r>
            <a:endParaRPr lang="cs-CZ" sz="4800" i="1" dirty="0">
              <a:latin typeface="Georgia" panose="02040502050405020303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54275"/>
            <a:ext cx="2160240" cy="161967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441506"/>
            <a:ext cx="2232248" cy="148816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871" y="3441508"/>
            <a:ext cx="1645954" cy="247047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145" y="3454275"/>
            <a:ext cx="1606726" cy="245770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610" y="5071126"/>
            <a:ext cx="2266853" cy="150997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" y="5181288"/>
            <a:ext cx="2195736" cy="1461389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6641392" y="6504893"/>
            <a:ext cx="2502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latin typeface="Georgia" panose="02040502050405020303" pitchFamily="18" charset="0"/>
              </a:rPr>
              <a:t>www.pravevalasske.cz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50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852936"/>
            <a:ext cx="7543800" cy="914400"/>
          </a:xfrm>
        </p:spPr>
        <p:txBody>
          <a:bodyPr/>
          <a:lstStyle/>
          <a:p>
            <a:pPr algn="ctr"/>
            <a:r>
              <a:rPr lang="cs-CZ" sz="5400" dirty="0" smtClean="0"/>
              <a:t>Děkuji za pozornost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257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Živly">
  <a:themeElements>
    <a:clrScheme name="Vlastní 2">
      <a:dk1>
        <a:srgbClr val="000BB5"/>
      </a:dk1>
      <a:lt1>
        <a:sysClr val="window" lastClr="FFFFFF"/>
      </a:lt1>
      <a:dk2>
        <a:srgbClr val="000BB5"/>
      </a:dk2>
      <a:lt2>
        <a:srgbClr val="ACCBF9"/>
      </a:lt2>
      <a:accent1>
        <a:srgbClr val="000BB5"/>
      </a:accent1>
      <a:accent2>
        <a:srgbClr val="297FD5"/>
      </a:accent2>
      <a:accent3>
        <a:srgbClr val="7F8FA9"/>
      </a:accent3>
      <a:accent4>
        <a:srgbClr val="000BB5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Živly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Živly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156</TotalTime>
  <Words>232</Words>
  <Application>Microsoft Office PowerPoint</Application>
  <PresentationFormat>Předvádění na obrazovce (4:3)</PresentationFormat>
  <Paragraphs>59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Živly</vt:lpstr>
      <vt:lpstr>PRAVÉ VALAŠSKÉ</vt:lpstr>
      <vt:lpstr>PROČ NAKUPOVAT PRAVÉ VALAŠSKÉ VÝROBKY?</vt:lpstr>
      <vt:lpstr>PRAVÉ VALAŠSKÉ</vt:lpstr>
      <vt:lpstr>Území působnosti regionální ochranné známky PRAVÉ VALAŠSKÉ</vt:lpstr>
      <vt:lpstr>Produkty „PRAVÉ VALAŠSKÉ“</vt:lpstr>
      <vt:lpstr>Protože výrobky PRAVÉ VALAŠSKÉ jsou MÍSTNÍ, KVALITNÍ A JEDINEČNÉ.</vt:lpstr>
      <vt:lpstr>Děkuji za pozornost.</vt:lpstr>
    </vt:vector>
  </TitlesOfParts>
  <Company>Valašská rekreologická společnost, o.s.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Uzivatel</cp:lastModifiedBy>
  <cp:revision>20</cp:revision>
  <dcterms:created xsi:type="dcterms:W3CDTF">2014-11-19T11:13:28Z</dcterms:created>
  <dcterms:modified xsi:type="dcterms:W3CDTF">2014-11-19T13:54:38Z</dcterms:modified>
</cp:coreProperties>
</file>